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notesSlides/notesSlide5.xml" ContentType="application/vnd.openxmlformats-officedocument.presentationml.notesSlide+xml"/>
  <Override PartName="/ppt/ink/inkAction5.xml" ContentType="application/vnd.ms-office.inkAction+xml"/>
  <Override PartName="/ppt/notesSlides/notesSlide6.xml" ContentType="application/vnd.openxmlformats-officedocument.presentationml.notesSlide+xml"/>
  <Override PartName="/ppt/ink/inkAction6.xml" ContentType="application/vnd.ms-office.inkAct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Action7.xml" ContentType="application/vnd.ms-office.inkAct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Action8.xml" ContentType="application/vnd.ms-office.inkAct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Action9.xml" ContentType="application/vnd.ms-office.inkAction+xml"/>
  <Override PartName="/ppt/notesSlides/notesSlide14.xml" ContentType="application/vnd.openxmlformats-officedocument.presentationml.notesSlide+xml"/>
  <Override PartName="/ppt/ink/inkAction10.xml" ContentType="application/vnd.ms-office.inkAction+xml"/>
  <Override PartName="/ppt/notesSlides/notesSlide15.xml" ContentType="application/vnd.openxmlformats-officedocument.presentationml.notesSlide+xml"/>
  <Override PartName="/ppt/ink/inkAction11.xml" ContentType="application/vnd.ms-office.inkAction+xml"/>
  <Override PartName="/ppt/notesSlides/notesSlide16.xml" ContentType="application/vnd.openxmlformats-officedocument.presentationml.notesSlide+xml"/>
  <Override PartName="/ppt/ink/inkAction12.xml" ContentType="application/vnd.ms-office.inkAction+xml"/>
  <Override PartName="/ppt/notesSlides/notesSlide17.xml" ContentType="application/vnd.openxmlformats-officedocument.presentationml.notesSlide+xml"/>
  <Override PartName="/ppt/ink/inkAction13.xml" ContentType="application/vnd.ms-office.inkAction+xml"/>
  <Override PartName="/ppt/notesSlides/notesSlide18.xml" ContentType="application/vnd.openxmlformats-officedocument.presentationml.notesSlide+xml"/>
  <Override PartName="/ppt/ink/inkAction14.xml" ContentType="application/vnd.ms-office.inkAction+xml"/>
  <Override PartName="/ppt/notesSlides/notesSlide19.xml" ContentType="application/vnd.openxmlformats-officedocument.presentationml.notesSlide+xml"/>
  <Override PartName="/ppt/ink/inkAction15.xml" ContentType="application/vnd.ms-office.inkAction+xml"/>
  <Override PartName="/ppt/notesSlides/notesSlide20.xml" ContentType="application/vnd.openxmlformats-officedocument.presentationml.notesSlide+xml"/>
  <Override PartName="/ppt/ink/inkAction16.xml" ContentType="application/vnd.ms-office.inkAction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Action17.xml" ContentType="application/vnd.ms-office.inkAction+xml"/>
  <Override PartName="/ppt/notesSlides/notesSlide23.xml" ContentType="application/vnd.openxmlformats-officedocument.presentationml.notesSlide+xml"/>
  <Override PartName="/ppt/ink/inkAction18.xml" ContentType="application/vnd.ms-office.inkAction+xml"/>
  <Override PartName="/ppt/notesSlides/notesSlide24.xml" ContentType="application/vnd.openxmlformats-officedocument.presentationml.notesSlide+xml"/>
  <Override PartName="/ppt/ink/inkAction19.xml" ContentType="application/vnd.ms-office.inkAction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Action20.xml" ContentType="application/vnd.ms-office.inkAction+xml"/>
  <Override PartName="/ppt/notesSlides/notesSlide27.xml" ContentType="application/vnd.openxmlformats-officedocument.presentationml.notesSlide+xml"/>
  <Override PartName="/ppt/ink/inkAction21.xml" ContentType="application/vnd.ms-office.inkAction+xml"/>
  <Override PartName="/ppt/notesSlides/notesSlide28.xml" ContentType="application/vnd.openxmlformats-officedocument.presentationml.notesSlide+xml"/>
  <Override PartName="/ppt/ink/inkAction22.xml" ContentType="application/vnd.ms-office.inkAction+xml"/>
  <Override PartName="/ppt/notesSlides/notesSlide29.xml" ContentType="application/vnd.openxmlformats-officedocument.presentationml.notesSlide+xml"/>
  <Override PartName="/ppt/ink/inkAction23.xml" ContentType="application/vnd.ms-office.inkAction+xml"/>
  <Override PartName="/ppt/notesSlides/notesSlide30.xml" ContentType="application/vnd.openxmlformats-officedocument.presentationml.notesSlide+xml"/>
  <Override PartName="/ppt/ink/inkAction24.xml" ContentType="application/vnd.ms-office.inkAction+xml"/>
  <Override PartName="/ppt/notesSlides/notesSlide31.xml" ContentType="application/vnd.openxmlformats-officedocument.presentationml.notesSlide+xml"/>
  <Override PartName="/ppt/ink/inkAction25.xml" ContentType="application/vnd.ms-office.inkAction+xml"/>
  <Override PartName="/ppt/notesSlides/notesSlide32.xml" ContentType="application/vnd.openxmlformats-officedocument.presentationml.notesSlide+xml"/>
  <Override PartName="/ppt/ink/inkAction26.xml" ContentType="application/vnd.ms-office.inkAction+xml"/>
  <Override PartName="/ppt/notesSlides/notesSlide33.xml" ContentType="application/vnd.openxmlformats-officedocument.presentationml.notesSlide+xml"/>
  <Override PartName="/ppt/ink/inkAction27.xml" ContentType="application/vnd.ms-office.inkAction+xml"/>
  <Override PartName="/ppt/notesSlides/notesSlide34.xml" ContentType="application/vnd.openxmlformats-officedocument.presentationml.notesSlide+xml"/>
  <Override PartName="/ppt/ink/inkAction28.xml" ContentType="application/vnd.ms-office.inkAction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.xml" ContentType="application/inkml+xml"/>
  <Override PartName="/ppt/notesSlides/notesSlide38.xml" ContentType="application/vnd.openxmlformats-officedocument.presentationml.notesSlide+xml"/>
  <Override PartName="/ppt/ink/inkAction29.xml" ContentType="application/vnd.ms-office.inkAction+xml"/>
  <Override PartName="/ppt/notesSlides/notesSlide39.xml" ContentType="application/vnd.openxmlformats-officedocument.presentationml.notesSlide+xml"/>
  <Override PartName="/ppt/ink/inkAction30.xml" ContentType="application/vnd.ms-office.inkAction+xml"/>
  <Override PartName="/ppt/notesSlides/notesSlide40.xml" ContentType="application/vnd.openxmlformats-officedocument.presentationml.notesSlide+xml"/>
  <Override PartName="/ppt/ink/inkAction31.xml" ContentType="application/vnd.ms-office.inkAction+xml"/>
  <Override PartName="/ppt/notesSlides/notesSlide41.xml" ContentType="application/vnd.openxmlformats-officedocument.presentationml.notesSlide+xml"/>
  <Override PartName="/ppt/ink/inkAction32.xml" ContentType="application/vnd.ms-office.inkAction+xml"/>
  <Override PartName="/ppt/notesSlides/notesSlide42.xml" ContentType="application/vnd.openxmlformats-officedocument.presentationml.notesSlide+xml"/>
  <Override PartName="/ppt/ink/inkAction33.xml" ContentType="application/vnd.ms-office.inkAction+xml"/>
  <Override PartName="/ppt/notesSlides/notesSlide43.xml" ContentType="application/vnd.openxmlformats-officedocument.presentationml.notesSlide+xml"/>
  <Override PartName="/ppt/ink/inkAction34.xml" ContentType="application/vnd.ms-office.inkAction+xml"/>
  <Override PartName="/ppt/notesSlides/notesSlide44.xml" ContentType="application/vnd.openxmlformats-officedocument.presentationml.notesSlide+xml"/>
  <Override PartName="/ppt/ink/inkAction35.xml" ContentType="application/vnd.ms-office.inkAction+xml"/>
  <Override PartName="/ppt/notesSlides/notesSlide45.xml" ContentType="application/vnd.openxmlformats-officedocument.presentationml.notesSlide+xml"/>
  <Override PartName="/ppt/ink/inkAction36.xml" ContentType="application/vnd.ms-office.inkAction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Action37.xml" ContentType="application/vnd.ms-office.inkAction+xml"/>
  <Override PartName="/ppt/notesSlides/notesSlide48.xml" ContentType="application/vnd.openxmlformats-officedocument.presentationml.notesSlide+xml"/>
  <Override PartName="/ppt/ink/inkAction38.xml" ContentType="application/vnd.ms-office.inkAction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Action39.xml" ContentType="application/vnd.ms-office.inkAction+xml"/>
  <Override PartName="/ppt/notesSlides/notesSlide53.xml" ContentType="application/vnd.openxmlformats-officedocument.presentationml.notesSlide+xml"/>
  <Override PartName="/ppt/ink/inkAction40.xml" ContentType="application/vnd.ms-office.inkAction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59"/>
  </p:notesMasterIdLst>
  <p:handoutMasterIdLst>
    <p:handoutMasterId r:id="rId60"/>
  </p:handoutMasterIdLst>
  <p:sldIdLst>
    <p:sldId id="534" r:id="rId2"/>
    <p:sldId id="388" r:id="rId3"/>
    <p:sldId id="265" r:id="rId4"/>
    <p:sldId id="467" r:id="rId5"/>
    <p:sldId id="390" r:id="rId6"/>
    <p:sldId id="391" r:id="rId7"/>
    <p:sldId id="468" r:id="rId8"/>
    <p:sldId id="392" r:id="rId9"/>
    <p:sldId id="393" r:id="rId10"/>
    <p:sldId id="394" r:id="rId11"/>
    <p:sldId id="395" r:id="rId12"/>
    <p:sldId id="396" r:id="rId13"/>
    <p:sldId id="469" r:id="rId14"/>
    <p:sldId id="397" r:id="rId15"/>
    <p:sldId id="398" r:id="rId16"/>
    <p:sldId id="399" r:id="rId17"/>
    <p:sldId id="429" r:id="rId18"/>
    <p:sldId id="472" r:id="rId19"/>
    <p:sldId id="400" r:id="rId20"/>
    <p:sldId id="401" r:id="rId21"/>
    <p:sldId id="473" r:id="rId22"/>
    <p:sldId id="278" r:id="rId23"/>
    <p:sldId id="474" r:id="rId24"/>
    <p:sldId id="454" r:id="rId25"/>
    <p:sldId id="402" r:id="rId26"/>
    <p:sldId id="476" r:id="rId27"/>
    <p:sldId id="456" r:id="rId28"/>
    <p:sldId id="403" r:id="rId29"/>
    <p:sldId id="477" r:id="rId30"/>
    <p:sldId id="406" r:id="rId31"/>
    <p:sldId id="407" r:id="rId32"/>
    <p:sldId id="478" r:id="rId33"/>
    <p:sldId id="408" r:id="rId34"/>
    <p:sldId id="497" r:id="rId35"/>
    <p:sldId id="457" r:id="rId36"/>
    <p:sldId id="479" r:id="rId37"/>
    <p:sldId id="409" r:id="rId38"/>
    <p:sldId id="410" r:id="rId39"/>
    <p:sldId id="484" r:id="rId40"/>
    <p:sldId id="458" r:id="rId41"/>
    <p:sldId id="459" r:id="rId42"/>
    <p:sldId id="485" r:id="rId43"/>
    <p:sldId id="414" r:id="rId44"/>
    <p:sldId id="415" r:id="rId45"/>
    <p:sldId id="416" r:id="rId46"/>
    <p:sldId id="417" r:id="rId47"/>
    <p:sldId id="464" r:id="rId48"/>
    <p:sldId id="418" r:id="rId49"/>
    <p:sldId id="419" r:id="rId50"/>
    <p:sldId id="420" r:id="rId51"/>
    <p:sldId id="423" r:id="rId52"/>
    <p:sldId id="424" r:id="rId53"/>
    <p:sldId id="425" r:id="rId54"/>
    <p:sldId id="426" r:id="rId55"/>
    <p:sldId id="428" r:id="rId56"/>
    <p:sldId id="463" r:id="rId57"/>
    <p:sldId id="496" r:id="rId58"/>
  </p:sldIdLst>
  <p:sldSz cx="9144000" cy="6858000" type="screen4x3"/>
  <p:notesSz cx="6858000" cy="9144000"/>
  <p:custDataLst>
    <p:tags r:id="rId6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568">
          <p15:clr>
            <a:srgbClr val="A4A3A4"/>
          </p15:clr>
        </p15:guide>
        <p15:guide id="4" pos="2880">
          <p15:clr>
            <a:srgbClr val="A4A3A4"/>
          </p15:clr>
        </p15:guide>
        <p15:guide id="5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66"/>
    <a:srgbClr val="FF0000"/>
    <a:srgbClr val="034694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6" autoAdjust="0"/>
    <p:restoredTop sz="90925" autoAdjust="0"/>
  </p:normalViewPr>
  <p:slideViewPr>
    <p:cSldViewPr>
      <p:cViewPr varScale="1">
        <p:scale>
          <a:sx n="61" d="100"/>
          <a:sy n="61" d="100"/>
        </p:scale>
        <p:origin x="894" y="39"/>
      </p:cViewPr>
      <p:guideLst>
        <p:guide orient="horz" pos="624"/>
        <p:guide orient="horz" pos="2160"/>
        <p:guide pos="5568"/>
        <p:guide pos="2880"/>
        <p:guide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95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9CD7DE9-9D5D-4BBB-824D-E389DB72138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ACA6E72-7BEB-40D0-B17F-B7BBA100190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B20D9E16-981D-48AC-A299-A3543906DE1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ED24E81D-DD2D-47F7-9260-64D33DE531C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fld id="{30C77F54-EEE2-4A75-9956-BDAA9DCFC0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15921 9519 0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584">
    <iact:property name="dataType"/>
    <iact:actionData xml:id="d0">
      <inkml:trace xmlns:inkml="http://www.w3.org/2003/InkML" xml:id="stk0" contextRef="#ctx0" brushRef="#br0">2831 7859 0,'0'37'112,"24"-37"-89,-12 0-14,0 12-1,25-12 1,-13 0-3,50 0 4,-26 12-4,13-12 6,-12 0-10,49 0 12,-25 0-9,49 25-2,-12 11 6,36-11-1,-48-25 0,97 24 9,-61 1-12,0-25 5,-36 0-4,12 0-4,24 0 8,-61 0-4,0 0 6,-12 0-7,0 0 5,-12 0-5,-12 0 8,11 0-11,-23 0 11,36 0-8,12 0 7,25 0-6,36 0 4,-37 0-4,38 0 0,-13 0 1,-13 0 9,50 0-11,12 0 6,85 0-10,-24 0 5,-13 0 4,38 0-1,-26 0-2,1 0 2,-37 0 0,-36 0-4,36 0 6,-24 0-6,24 0 6,-36 0-6,12 0 8,-49 0-11,48 0 11,-11 0-10,-25 0 7,0 0-2,1 0 4,23 0-9,74 0 19,-98 0-20,-24 0 6,12 0 1,-49 0-1,25 0 8,12 0-11,-37 0 5,49 0-5,-25 0 0,1 0 3,36 0 2,37 0-2,-12 0-4,72 0 8,-72 0-7,12 0 6,-13 0-7,-23 0 10,23 0-9,-48 0 5,-61 0-8,24 0 7,0 0-1,25 0 0,-25 0 0,25 0 7,-1 0-10,1 0-2,-1 0 6,13 0 1,-12 0-2,-1 0 8,1 0-11,12 0 5,-61 0-4,48 0-1,62 0 3,-98 0-3,12 0 6,0 0-6,25 0 7,-1 0-7,38 0 5,11-49-5,49 24 7,0 1-6,13-1 8,24-36-6,-62 37 1,-11 24 6,85-37-9,-110 37 4,-24-48-5,-37 35 8,37-11-9,-37 0 10,-24-13 2,24 25-16,37 12 14,73-49-9,-110 12 9,86 25-9,-37 12 8,-98 0 1,13 0-9,-1 0 4,-11 0-4,23 0 8,-11 0-8,61 0-1,-25 0 6,24 0 4,13-24-13,-12-1 7,-25 25 1,12-36 7,-36 36-11,0 0 6,24-25-6,-61 25 0,13 0 4,-13-12-6,12 12 19,-11 0-14,-1 0-1,24-12 2,-11 12-2,72 0 3,-11-37-4,24-12 5,-62 37 5,111-61 0,-122 61 0,24-37-6,-37 37 2,-24 0 0,0-25-6,0 25 4,0-13-4,0-36 6,0 37-6,-24-13 4,-13 1-4,0-1 8,-48-12 2,0 13 2,-25-37-2,-24-1-12,-49 13 11,24 0 1,25-12 0,-13 49-2,-11 11 2,24-35-6,-37 48 0,12 0-5,1 0 5,23 0-5,1 0 5,0 12-5,-73 12 8,36 49-8,12-73 7,13 25-7,-86-1 9,98-24-8,0 25 6,0-25-1,36 0-9,-36 0 12,0 0-8,-1 0 5,-35 48-6,-1 1 6,0-24-5,-24 24-4,-13-25 11,-182 0 1,48 50 4,50-50-4,121 0-4,-98 1 2,-97 24 4,232-25-2,-73 0 1,-135 50 2,74-50-1,-62 0 2,-36 1-3,37 36 3,24-37-3,12-24-5,159 0-1,-12 25-4,-25 23 5,73-48-5,1 0 7,23 0-5,-23 0 2,24 0-3,-25 0 5,25 0-5,-25 0-5,25 0 10,24 0-5,-12 0 4,-12-24-4,-25 12 5,1 12 5,11-49-15,-11 49 6,24-12 5,-37-13-6,-61 25 5,37-24-6,-208-49 9,220 73-3,12-12-5,1-13 8,11 25-9,-12-49 6,37 37 2,12-12-7,12 24 9,-97-12-9,109 12 6,-12 0 0,-36 0-6,12 0 6,36 0 3,-36 0-10,24 0 7,-12 0-6,12 0-4,25 0 7,-49 0-3,-13-37 5,13 13-5,37 24 5,-38-25-5,50 25 7,-49-12-8,-49-49 8,49 49 0,24-13-7,12-11 8,-36 24 1,-12-25-11,24 37 11,-49-37 0,-98 1 2,172 36-11,-13-25 3,25 25 1,-62-61-4,-36 61 10,61 0-11,13-12 7,11-12-6,-12 24 4,13-25-5,-25 25 11,36 0-9,-36-24 4,37 24 0,-49 0-5,12-12-2,36 12 8,-36 0-7,37 0 2,-49 0 0,60 0 2,-96 0 7,-62 61-11,-37-13 7,1 26-6,-25-13 8,-231 61 2,219-37 2,109-60-17,-145 60 13,182-61 4,74-24-1,12 13-4,24 11 114,0 0-120,0-24 9,0 13 0,37-1-9,-37-12 6,25 36-2,-25-36 9,0 0-3,1 13-11,-1-13 20,37 0-10,-37 0 1,0 0 3,25 12 4,-25-12-22,12 12 8,62 25 5,-50-1-9,13-11-4,36 36 9,50 12 5,-111-61-1,-12 13 3,13-13-2,-13-12 1,12 24-11,-12-24 6,13 12 112</inkml:trace>
    </iact:actionData>
  </iact:action>
  <iact:action type="add" startTime="23870">
    <iact:property name="dataType"/>
    <iact:actionData xml:id="d1">
      <inkml:trace xmlns:inkml="http://www.w3.org/2003/InkML" xml:id="stk1" contextRef="#ctx0" brushRef="#br0">1903 4650 0,'0'0'2,"13"0"19,11 12-12,-12-12 0,0 0 11,13 0-15,-1 12 5,25-12-5,-12 0 7,-1 0-7,-24 0 6,49 37-6,13-37 7,23 0-7,1 0 5,12 0-4,48 0 6,13 0-6,-12 0 4,72 0-5,-72 0-3,12 0 8,-13 0-1,-23 0-4,-26 24 4,50 1 1,-49-25-5,-13 24 7,13-24-7,24 49 7,-36-49-7,12 0 6,12 0-6,-61-12 1,-13-1 2,1 13 1,-12-24-2,36 12 9,-12-13-11,-37 13 8,1 12-11,11 0 11,1 0-7,-13 0 5,13 0 5,12 0-11,-37 0 0,49 0 2,-24 0-2,11 0 7,-11 0-7,-25 0 6,37 0-6,-25-24 7,37 24-10,-36-13 14,36 13-11,-37 0-2,37 0 9,-36 0-7,23 0 3,-23 0-1,-13 0 2,12 0 7,-11-12-11,-1 0 6,0 12 149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147">
    <iact:property name="dataType"/>
    <iact:actionData xml:id="d0">
      <inkml:trace xmlns:inkml="http://www.w3.org/2003/InkML" xml:id="stk0" contextRef="#ctx0" brushRef="#br0">3123 9629 0,'0'-25'41,"13"25"-19,11 0-17,13 0 7,60 0-7,-24 0 7,25 0-7,0 0 5,36 0-4,98 0-1,60 25 3,62-1-1,85-24 2,49 25 1,49-25-4,61 0 0,-37 73 6,0 0-7,13 0 7,-123 25-4,-97-74 2,61 37-2,-13-61-2,1 0-1,60 0 6,-109 0-6,98 0 8,72 0-7,-121 0 3,-1 0-4,1 0 8,-110 0-8,-25-12 5,-12-49-5,-24 37 10,110-25-2,-184 49-7,-11-49-5,-50 49 12,1 0-10,36 0 11,0 0-10,-85 0 6,49 0-5,-25-12 0,0 12 3,25 0 1,36 0-2,-61 0 9,25 0-11,-25-25-2,-12 25 7,37 0 5,-25-12-10,37-37 0,-37 37 2,0-12 1,37-1 4,-61-11 5,97 36-4,-109-12-9,11 12 12,50-13-11,-86 13 6,0 0-6,13 0 4,11 0-4,-24 0 1,13 0 1,11 0 2,38 0-1,23 0 7,37 0-10,1-24 7,35-25-7,-11 49 7,36 0-7,-24 0 6,-37 0-6,-36 0 7,-25-24-6,-61 24 4,37 0-4,-37-12 6,0 12-6,25-13 5,12-23 0,-25 36 0,13-12 0,12 12-1,-37 0-2,0 0 7,12-13-13,1 13 36,11 0-26,13 0-7,-24 0 5,36 0-4,-37 0 4,37 0-4,-37 0 7,25 0-8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8242">
    <iact:property name="dataType"/>
    <iact:actionData xml:id="d0">
      <inkml:trace xmlns:inkml="http://www.w3.org/2003/InkML" xml:id="stk0" contextRef="#ctx0" brushRef="#br0">3172 9397 0,'49'0'37,"49"0"-22,-25-24-9,73-25-5,-36 36 9,61-35-2,97-38 5,257-72 1,194-13 1,-401 110-6,48 12 2,-61-37 2,-49 62-5,12 0 2,220 24 5,-268 0-10,-86 0 0,61 0 2,-97 0-1,182 36 6,-145-36 2,60 0-8,24 0-3,-48 0 7,24 0-1,-36 0-2,36 0 2,-24 0-1,49 0 7,11 0-14,1 0 9,61 0-2,-12 0-3,11 0 6,-60 0-7,0 0 8,-37 0-7,25 0 8,48 0-7,-73 0 3,62 0-5,-62 0 10,0 0-12,-61 0 11,0 0-8,25 0 1,-25 0 2,0 0-1,1 0 2,-38 0-1,-24 0-1,1 0 4,23 0-3,37 0-2,-12 0 3,49 0 1,-12 0-2,36 0-4,-61 0 8,0 0-8,1 0 7,35 25-5,-121-25 6,24 0-7,1 12 7,-1 12-10,37-24 6,-13 0 3,13 37 0,-12-37-5,-1 0-2,50 24 5,-50 1 0,-24-25-2,-12 0 2,-12 12-1,24-12-2,-36 37 5,12-37 3,-37 0-9,0 0 8,0 12-8,37 24 6,-24-23-5,-1 96 9,37-23-1,-12-13-4,12 12-1,-25-48 4,111 134 3,-74-86-6,-49-60 0,1-13 4,-13 0-5,-12 0 9,-25 25-11,-84 24 8,-26-12-10,-11-13 11,-195 123-14,84-25 15,111-36-2,36-49-2,-36 24-3,36-36 1,61-25 5,-12 37 1,-12-49 12,-37 24-11,-97 37-12,36-12 6,-12 24 1,-85-24 6,48 24-3,49-73-10,74 0 4,-1 0-4,0 0 4,-36 0-3,24 12 4,-24-12-9,-24 25 2,-111-25 9,172 0 2,-38 0-10,-35 0-2,72 0 6,-36 0 6,0 0-14,-1 0 6,-60 0 3,37 0-4,-1 0 4,25 0 7,-13 49-12,74-49 5,-24 0-4,23 0-4,26 0 9,-26 0-5,26 0 5,-13 0-6,12 0 5,-49 0-4,74 0 6,-49 0-7,-25 0 6,25 0-7,-135 0 10,86 0-7,-73 0 5,0 0-7,-12 0 3,48 0 7,61 0-10,-72 0-2,72 0 8,0 0-5,1 0 5,-13 0-6,37 0 5,24 0-4,-49 0 7,25 0-8,-24 0 5,-13 0-5,12 0 7,1 0-6,-1 0 6,25-25-7,12 13 5,36 12-6,-84-49 9,-1 37 4,37 12-2,-25 0-9,-12-24-4,13-1 9,-111-24-5,74 49 7,-37-24-8,-48 24 7,-13-25-8,0 25 7,37 0-5,0 0 4,36 0-4,25 0 4,36 0-4,-12 0 4,37-12-5,-24 12 8,-13-49-8,-37 49 8,50 0 1,-13-24-8,61 24 4,-24-12-4,-25 12 7,13-25-10,12 25 8,-25-36-2,1 36 1,36-25-4,-37 13 8,-73-12-3,98 24 7,-110-86-12,134 86 5,-60-36-4,-13-1 7,36 25-8,37-12 5,-121 11 4,84-23 2,1 24-1,24-1 0,36-11-2,13 12-5,0 12 6,-25-12-6,-36-25 7,12 0-11,-97-24 12,48 12 0,24 13-1,62-1 0,-13 25 2,25 0 31,0 0-33,12-1-3,-24-23 4,24-1-11,-25-24 8,25 37-8,0 12 10,0-13 112,0 13-115,25-37-7,-13 37 5,12 12 6,1 0-11,-1 0-4,25 0 8,-13-12-3,62-13 2,36 1-3,110-25 8,-85 37 3,-74-13-2,-36 13 0</inkml:trace>
    </iact:actionData>
  </iact:action>
  <iact:action type="add" startTime="12959">
    <iact:property name="dataType"/>
    <iact:actionData xml:id="d1">
      <inkml:trace xmlns:inkml="http://www.w3.org/2003/InkML" xml:id="stk1" contextRef="#ctx0" brushRef="#br0">3319 11825 0,'0'-12'25,"-13"-12"-9,13-1-11,0 1 0,0-13 3,-24 13 0,24 12 1,0-61-2,0 60 3,0 1-4,-12-24 4,12 23 19,0 1-16,0 0-4,12 0 11,0 0-9,25-25-2,-1-12 2,1 13 2,73-38-3,-74 38 2,74-1 4,49-48 1,121-1-1,-133 50-14,-1 36 13,-36-49-1,-37 49-8,25-12 5,-25 12 4,122-25-10,-146 25-1,36-24 6,-12-13 5,1 37-9,-26 0-5,50 0 8,12 0 1,-37 0-2,0 0-3,0 0 6,-24 0-5,24-12 6,25 12-7,-25-24 7,0 24-3,-12-13-2,61 13 4,-73 0 0,12 0-2,12 0-3,-24 0 0,0 0 1,0 0 1,-13 0 1,38 0 6,-26 0-10,26 0 7,-1 0-7,24 0-3,-23 0 7,-26 0 1,13 0-2,13 0-3,23 0 6,-48 0-5,49 0 6,-1 0-7,74 0 7,-49 0-7,-12 0 5,24 0-5,-12 0 8,73 0-8,-48-48 5,11 48-4,13 0 5,-37 0-6,98-25 8,-61 1 2,-37 24-13,37-25 12,24 25-5,0-73 0,-61 73 0,1 0 0,-1 0-4,0 0 5,25 0-4,11 0-5,-35 0 10,60 0-6,0 0 6,-36 0-6,36 0 7,-24 0-6,-49 0 4,-13 0-4,26 0 6,-38 0-7,1 0 6,73 0-7,-74 0 8,37 0-7,98 0 7,-134 0-5,36 0 4,25 0-6,-50 0 5,-11 0 7,0 0-11,-25-24 3,-24 24-3,24 0 5,61 0-4,-12 0-5,12 0 7,37 0-4,-12 0 7,72 0-7,-35 0 6,-38 0-5,-24 0 4,62 0-4,-87-25 6,-11 25-8,36 0 11,-36 0-10,-25 0 3,25 0-2,-62 0 5,37 0-6,1 0 6,-50 0-6,49 0 6,0 0-5,25 0 7,0 0-8,72 0 5,-11 0-4,12 0 5,-13 0-5,37 0 5,1 0-5,-26 0 4,-11 0-4,12 0 5,85 0-5,-49 0 7,-158 0-6,24 0 2,-36 0 6,-25 0-10,49 0 7,-12 0-6,12 0-4,12 0 7,0 0 7,-48 0-10,11 0 5,-11 0-5,36 12 4,12 1-4,-24 23 5,24-11-1,134-1 1,-85 37 5,122-12 1,0 36-3,-61-24 1,-97-36-13,-62-25 7,1 0 30,-13 12-6,0 25-6,-12-13-19,0-12 0,0 37 1,0-12-7,0-13 12,0-12-7,0 25 4,0-13-5,0-12 4,0 13-4,0-13 5,0 12-4,0-11 2,0-1-3,0 37-4,0-37 9,0 37-5,-12-13 3,-37 38-3,-12 11 5,24-24-2,-24 12 1,49-48 2,0-1-1,-61 61 0,61-60 4,-37 11-1,37-36 3,-49 37-16,-74 24 13,-109 25 4,-97-13-1,-1 0-2,37-49-5,171 1 2,-73 11 3,133-36-2,-60 25-7,61-25 10,-98 12-11,-61-12 7,98 0 1,-61 0-7,36 0 5,-36 0-6,25 0 6,-50 0-7,-244 0 9,135 24 11,158 1-15,74-25-3,-1 0 4,-36 0-4,36 0 6,-36 0-6,0 0-4,0 0 7,36 0-3,-36 0 5,0 0-6,-1 0 5,-23 0-4,60 0 5,-36 0-5,36 0 5,-36 0-5,-37 0 4,13 0-4,24 0 5,-98 0-7,-122 0 10,122 0 0,74 0-8,-13 0-3,-24 0 6,-1 0 7,38 0-9,24 0 2,-62 0-2,26 0 4,11 0-6,0 0-3,25 0 8,-37 0-4,37 0 4,12 0-4,-12 0 6,-37 0-7,37 0 7,12 0-7,-12 0 5,-37 0-4,12 0 5,25 0-7,-232 0 10,208 0 0,-1 0-12,25 0 13,-61 0-9,24 0-4,-24 0 8,36 0-4,-12 0 4,37 0-3,-25 0 3,-11 0-4,11 0 6,61 0-6,-36 0 4,-37 0-5,74 0 7,-37 0-7,36 0 6,-36 0-6,0 0 8,36 0-8,0 0 5,1 0-6,-111 0 10,111 0-7,24 0 2,-49 0 7,48 0-10,-23 0 3,48 0-3,-12 0 6,12 0-6,0 0 4,-12 0-4,-36-25 5,85 25-5,-49 0 4,0 0-3,12-12 4,-24 12-6,-25 0-3,49 0 9,1 0-6,-50 0 5,25 0-4,12 0 7,36 0-9,13 0 7,-37-24-6,37 12 6,-12 12 6,-1-13-15,13 13 16,-24 0-12,-38 0-5,-48-24 7,25 24-3,-37 0 6,-1 0-5,38 0 5,48 0-6,-24 0 6,48 0-5,-11-12 4,11 0 70,25-1-72,0-11 4,0 12-6,0-13-4,0 13 9,0 0-5,0-12 3,0-1-3,0 13 4,0 0-4,0-37 6,0 37 2,0 0-8,0-1 6,0-23 5,0 24 27,0-1-21,13-23-17,-1 11-5,0 1 9,12-13 1,25-24 0,-37 49 2,-12 0 5,13-37-6,11 37 5</inkml:trace>
    </iact:actionData>
  </iact:action>
  <iact:action type="add" startTime="24887">
    <iact:property name="dataType"/>
    <iact:actionData xml:id="d2">
      <inkml:trace xmlns:inkml="http://www.w3.org/2003/InkML" xml:id="stk2" contextRef="#ctx0" brushRef="#br0">10504 14181 0,'0'12'99,"25"-12"-82,11 0-10,13 0 1,0 0-4,61 49 9,-13-49-6,37 0 2,1 0-2,-38 0 4,37 0-6,-36 0 6,0 0-6,-25 0-1,24 0 5,-36 0-2,37 0 1,-25 0 8,0 0-11,25 0-2,0 0 6,-1 0 0,1 0 0,48 12 6,-12 12-13,62 1 6,11 24 1,-48-49-1,11 0 0,-11 0-3,-25 0 5,-36 0-5,-1 0 7,13 0-7,-12 0 3,-74 0-2,49 0 8,25 0-9,12 0 0,-13 0 4,38 0-2,-38 0 2,98 0-2,-60 0 2,96 0-2,-72 0 2,0 0 1,11 0-2,-35 0-3,23 0 7,-24 0-8,1 0 8,-38 0-8,37 0 7,25 0-5,-25 0 6,-61 0-7,25 0 7,0 0-10,11 0 12,-11 0-9,-1 0 7,38 0-7,-1 0-1,-61 0 8,25 0-7,-25 0 3,24 0 0,-48 0-1,49 0 3,-25 0-2,25 0 7,-1 0-10,13 0 0,-12 0 4,36 0-4,24 0 5,-60 0-4,12 0 4,12 0-4,-49 0 7,-12 0-8,12 0 5,-24 0-4,-37 0 4,25 0-7,12 0 5,-37 0 9,0 0 42,12 0-44,1 0-10,-13 0 5,0 0-5,0 24 16,1-24-13,-1 0 10,0 0-16,12 0 11,13 0-10,0 0 11,11 0-7,50 0-4,-25 0 9,25 0 0,36 0-7,-36 0-2,11 0 6,-11 0-2,-25 0 2,-24 0 8,0 0-11,-37 0 4,12 0-5,1 0 54,-13 0-49,49 0 0,-24-12-5,36 0 7,0-13-7,-36 25 7,-25 0-6,24 0 4,-23 0-5,-1 0 6,0 0 6,12-12 0,1 12-11,-1 0-4,49-37 8,-48 37 0,11-24-3,50 12 9,-62 0-10,-12 12 7,37 0-8,-24 0 10,11-37-6,-11 37-6,36 0 11,-13 0-8,50 0 4,-25-24-4,-24 24 6,12 0-6,12 0 4,-61 0-4,49 0 6,-48 0-6,23 0 3,-24 0-7,1 0 4,-1 0 46,0 0-36,0 0-8,13 0 10,-13 0-16,0 0 12,12 0 2,-11 0 0,23 0-5,13 0-4,-37 0 10,37 0-11,-37 0 2,0 0 10,1 0 97</inkml:trace>
    </iact:actionData>
  </iact:action>
  <iact:action type="add" startTime="28224">
    <iact:property name="dataType"/>
    <iact:actionData xml:id="d3">
      <inkml:trace xmlns:inkml="http://www.w3.org/2003/InkML" xml:id="stk3" contextRef="#ctx0" brushRef="#br0">1818 15621 0,'37'0'123,"72"49"-115,50-49-5,12 24 14,24-24-15,0 0 7,37 0-3,-12 0 6,-111 0-7,50 0 5,-25 24-5,37 1 7,-73-25-10,11 36 12,62-11-4,24-1-2,37-24 7,232 25-13,-172-25 15,26 0-12,-26 0-3,1 0 7,-37 0-2,1 0 2,-26 0 8,-35 0-12,-26 49 5,-35-25-4,-1-24 6,-61 0-6,25 0 4,-50 0-4,1 0 5,-12 0-5,-25 0 4,0 0 24</inkml:trace>
    </iact:actionData>
  </iact:action>
  <iact:action type="add" startTime="29345">
    <iact:property name="dataType"/>
    <iact:actionData xml:id="d4">
      <inkml:trace xmlns:inkml="http://www.w3.org/2003/InkML" xml:id="stk4" contextRef="#ctx0" brushRef="#br0">9772 15731 0,'0'12'38,"12"-12"-26,1 0-6,11 0 5,37 0-5,-12 0 3,24 0-3,73 24 7,-11-24-8,194 0 7,-134 0 2,-24 0-9,-49 0-1,-49 0 5,-12 0-2,-12 0 2</inkml:trace>
    </iact:actionData>
  </iact:action>
  <iact:action type="add" startTime="30395">
    <iact:property name="dataType"/>
    <iact:actionData xml:id="d5">
      <inkml:trace xmlns:inkml="http://www.w3.org/2003/InkML" xml:id="stk5" contextRef="#ctx0" brushRef="#br0">14664 15535 0,'61'0'91,"37"13"-78,73 35-6,61-48 3,24 0-4,37 0 3,-37 0-2,73 0 4,-36 0-5,0 0 5,-74 0-6,13 0 5,-37-12-4,13-12 5,-50 24-4,1 0 2,-25 0-3,0 0 5,61 0-4,-24 0 2,24 0-7,25 0 4,48 0 3,13 0 8,12 0-11,-25 0-5,-48 0 9,-49 0-4,24 0 5,-73 0-5,-12 0 4,-13 0-4,-60 0 7,12-25-8,-13 25 5,13-36-6,-37 36 25,0 0-23,37 0 5,-12 0-4,12 0 2,-13 0-3,13 0 4,-12-12-4,-13 12 49,-12 0-36,0 0-9,1 0 0,23 0-4,-24 0 6,-24 0 173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624">
    <iact:property name="dataType"/>
    <iact:actionData xml:id="d0">
      <inkml:trace xmlns:inkml="http://www.w3.org/2003/InkML" xml:id="stk0" contextRef="#ctx0" brushRef="#br0">10382 9519 0,'0'0'1,"0"-12"28,12 12-24,13 0-3,48 0 9,25 0-6,36 0 7,37 0-8,24 0 6,24 0-5,74 0 9,-37 0-9,13 0 4,11 0-4,50 0 8,-13 0-8,-24 0 1,0 0 2,-62 0 6,-35 0-9,23 0-2,-85 0 6,62 0 0,-1 0 0,37 0 7,24 0-11,0 0 5,12 0-5,-72 0 0,-38 0 4,-60 0-4,-25 0 5,-36 0-4,-1 0 93,-24 0-87,1 0-9,-1 0 14</inkml:trace>
    </iact:actionData>
  </iact:action>
  <iact:action type="add" startTime="6351">
    <iact:property name="dataType"/>
    <iact:actionData xml:id="d1">
      <inkml:trace xmlns:inkml="http://www.w3.org/2003/InkML" xml:id="stk1" contextRef="#ctx0" brushRef="#br0">2965 4821 0,'0'0'2,"49"0"4,48 0 2,1 0-2,36 0 1,98 0 9,24 0-12,37 0 1,97 0 3,74 0 8,11 0-11,62 0 6,-134 0-6,-1 0 6,-84 0-6,-1 0 0,-49 0 3,-48 0-3,12 24 7,-1 37-9,-60-37 9,61 1-5,-98-1 6,61-24-6,-24 0 0,24 0-2,-60 0 8,-1 0-8,-37 0 5,-23 0-5,-1 0 0,-61 0 4,0 0 6,13 0 34,-1 0-30</inkml:trace>
    </iact:actionData>
  </iact:action>
  <iact:action type="add" startTime="10631">
    <iact:property name="dataType"/>
    <iact:actionData xml:id="d2">
      <inkml:trace xmlns:inkml="http://www.w3.org/2003/InkML" xml:id="stk2" contextRef="#ctx0" brushRef="#br0">14445 15255 0,'85'0'21,"-24"12"-13,61 0-1,-12 13 5,85-1-5,74 37 2,23-37-2,62 1 1,37-25-3,36 24 6,-25-24-3,-85 0-1,13 0 3,-111 0-1,-48 0-4,-73 0 4,-86 0 1,0 0 16</inkml:trace>
    </iact:actionData>
  </iact:action>
  <iact:action type="add" startTime="14192">
    <iact:property name="dataType"/>
    <iact:actionData xml:id="d3">
      <inkml:trace xmlns:inkml="http://www.w3.org/2003/InkML" xml:id="stk3" contextRef="#ctx0" brushRef="#br0">7515 17134 0,'0'0'3,"122"12"-2,73 13 8,1-25-2,72 0 3,49 0-1,122 0-2,98 0 2,134 0-2,61 0-1,61 0 6,-61 0-7,-207 0 6,12 0-6,-208 0 6,-134 0-6,-61 0 7,-109 0-7</inkml:trace>
    </iact:actionData>
  </iact:action>
  <iact:action type="add" startTime="28366">
    <iact:property name="dataType"/>
    <iact:actionData xml:id="d4">
      <inkml:trace xmlns:inkml="http://www.w3.org/2003/InkML" xml:id="stk4" contextRef="#ctx0" brushRef="#br0">1879 7444 0,'12'0'79,"13"0"-72,36 0 4,-13 0-6,50 0 7,61 0-7,36 0 7,37 0-7,60 0 5,1 0-5,0 0 7,61 0-10,-37 0 13,37 0-10,36 0 5,-61-48-5,-72 48 1,11 0 2,-73 0 7,-97 0-10,-62 0 0,13 0 2,-37 0 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288">
    <iact:property name="dataType"/>
    <iact:actionData xml:id="d0">
      <inkml:trace xmlns:inkml="http://www.w3.org/2003/InkML" xml:id="stk0" contextRef="#ctx0" brushRef="#br0">20032 5284 0,'49'0'35,"24"0"-28,0 0 2,25 0-3,0 0 3,60 0-2,-24 0 4,37-24-5,0 12 4,0-13-2,24-60 3,-85 73-3,0-13 2,-62-11 4,1 11-6,-37 25 33,1 0-36,23 0 7,-11 0-7,-1 0 7,0-12 4,-11 12-9,-1 0 4,0 0 7,25 0-4,-13 0-9,0 0 5,1 0-4,-13-12-2</inkml:trace>
    </iact:actionData>
  </iact:action>
  <iact:action type="add" startTime="3568">
    <iact:property name="dataType"/>
    <iact:actionData xml:id="d1">
      <inkml:trace xmlns:inkml="http://www.w3.org/2003/InkML" xml:id="stk1" contextRef="#ctx0" brushRef="#br0">4282 8457 0,'13'0'42,"35"0"-30,13-24-6,-12-37-4,0-25 8,36-23 0,-60-1 1,48 0 1,-61 0 3,86-110-6,-98 147 1,12-98-4,24 61 8,1 74 5,-25 24-3,0-1-7,1 1-7,23-12 8,-24 12 1,1-1 3,-1 1 1,24 0 0</inkml:trace>
    </iact:actionData>
  </iact:action>
  <iact:action type="add" startTime="7889">
    <iact:property name="dataType"/>
    <iact:actionData xml:id="d2">
      <inkml:trace xmlns:inkml="http://www.w3.org/2003/InkML" xml:id="stk2" contextRef="#ctx0" brushRef="#br0">10089 3832 0,'-12'-12'143,"12"0"-124,0-13-16,0 13 10,0-61-7,0-25 6,37-12-6,-37 62 4,0-1-4,0 0 4,0-24-4,0 12-4,0 12 8,0 12-4,0 13 4,0 12 9</inkml:trace>
    </iact:actionData>
  </iact:action>
  <iact:action type="add" startTime="11852">
    <iact:property name="dataType"/>
    <iact:actionData xml:id="d3">
      <inkml:trace xmlns:inkml="http://www.w3.org/2003/InkML" xml:id="stk3" contextRef="#ctx0" brushRef="#br0">10297 4198 0,'0'0'2,"12"0"2,0 0 2,49 0 4,-24 0-5,60 0 10,-48 0-11,12-12 6,-12 12-5,0-37 6,-25 37-4,-12-12 3,-36 12 163,12 0-165,-13 0 0,-11 25 0,-13-25 1,25 0-2,11 0 2,1 0-2,-12 0 121,12 0-114,-1 0-8,-11 0 5,0 0-4,11 0 2,26 0 233,23 0-232,-24 0-3,13 0 2,11 0-2,-11 0 4,11 0-4,-23 0 2,-1 0-3,0 12 85,-24 37-71,-49-37-13,-37 12 7,49-12 1,-85 25 2,110-37-5,12 0 85,24-24-90,24-13-1,1 0-3,12 13 7,24-25 5,-61 37 3,-24 24 120,-12 0-131,-13 25 11,-24 0-1,49-25 2,48-24 50,13-13-55,12 13 2,110-73 0,-147 85-1,-48 0 59,-25 24-67,-36 13 1,36-13 6,37-12 295,24 13-301</inkml:trace>
    </iact:actionData>
  </iact:action>
  <iact:action type="add" startTime="14264">
    <iact:property name="dataType"/>
    <iact:actionData xml:id="d4">
      <inkml:trace xmlns:inkml="http://www.w3.org/2003/InkML" xml:id="stk4" contextRef="#ctx0" brushRef="#br0">8967 6920 0,'49'0'15,"-13"0"3,38 0-15,-50 0 3,122 0 3,-36 0-3,61-37 4,-37 13-3,37-25 3,-61 12-1,0 13 0,-1-25 7,-23 12 1,-74 25 0,-122 36 58,-36 74-68,24-25 9,-86 37 0,74-49-15,-73 25 13,-13-1-3,159-85 1,110 0 103,-25-24-113,111-37 10,11-37-6,86-12 9,-122 25 2,-74 73-2,1-13 2,-147 25 98,-97 12-101,60 62-7,13-26 5,-147 74 6,233-97-2,84-25 67,98-25-77,-60-11 4,48-37-3,-25 48 7,-11-36-1,-13 49 5,12-12-3,-134 24 73,1 12-77,-13 37-4,36-13 5,-36 1 5,49-25 0,24-12 39,37 0-49,49 0 2,48-37 1,25-60 5,-13 24 5,-145 48-5,-13 13 52,-25 12-54,-60 49-6,36-37 4,-12 49 4,37-61-8</inkml:trace>
    </iact:actionData>
  </iact:action>
  <iact:action type="add" startTime="28522">
    <iact:property name="dataType"/>
    <iact:actionData xml:id="d5">
      <inkml:trace xmlns:inkml="http://www.w3.org/2003/InkML" xml:id="stk5" contextRef="#ctx0" brushRef="#br0">19935 1416 0,'0'12'424,"12"-12"-416,37 0-4,-13-25 8,-24 13-7,13-24 7,-1 36-1,1-13-6,-13 1 10,0 12-10,25-12 62,-25 0 14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625">
    <iact:property name="dataType"/>
    <iact:actionData xml:id="d0">
      <inkml:trace xmlns:inkml="http://www.w3.org/2003/InkML" xml:id="stk0" contextRef="#ctx0" brushRef="#br0">2257 9641 0,'12'0'17,"37"0"-13,12 0 6,86 0-4,-13 0 4,85 0-2,13 0-1,85 0 2,13 0 0,207 0 6,60 0-9,135 0 4,0 0-5,0 0 0,122 0 4,73 0-4,-256 0 4,25-73-3,72-49 7,-267 49-11,-1 11 13,-207 1-8,-25 13 3,-36-26-2,-98 50 3,12-49-4,-97 48-5,-24 25 10,-1 0 56,-12 0-60,0 0 40</inkml:trace>
    </iact:actionData>
  </iact:action>
  <iact:action type="add" startTime="11368">
    <iact:property name="dataType"/>
    <iact:actionData xml:id="d1">
      <inkml:trace xmlns:inkml="http://www.w3.org/2003/InkML" xml:id="stk1" contextRef="#ctx0" brushRef="#br0">2099 13204 0,'0'25'24,"12"-25"-17,24 0 0,62 12 2,12 12 0,122 25-1,60-49 1,62 0-2,85 0-1,98 0 5,61 0-5,134 0 3,61 0 8,268 0-11,-134 0-4,123 0 7,11 0-4,-134 0 8,135 0-11,-1 0 10,-268 0-6,-134 0 6,12 0-6,-134 0 4,-13 0-3,-170 0-4,0 0 9,-62 0-7,-60 0 3,-73 0 8,12 0-11,-123 0 6,50 0-6,-61 0 6,-13 0-6,-12 0 7,25 0-6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6465">
    <iact:property name="dataType"/>
    <iact:actionData xml:id="d0">
      <inkml:trace xmlns:inkml="http://www.w3.org/2003/InkML" xml:id="stk0" contextRef="#ctx0" brushRef="#br0">2111 8652 0,'0'-12'85,"12"12"-74,61 0-7,-24 12 8,49 1-7,-25-13 6,61 24-6,61-24 9,37 86-10,0-62 8,-13-24-8,50 49 7,60 0-3,1-13 2,23-36-4,1 0 4,0 0-5,36 0 6,-36 0-7,-61 0 2,0 0 1,-37 0 0,-24 0 1,-13 0 0,111 0 1,-74 0 0,-61 0 0,98 0-4,-61 0 6,24 0-2,0 0-1,73 0-4,-48 0 9,12 0-10,0 0 9,60 0-8,-60 0 11,0 0-10,-37 0 5,0 0-4,13 0 4,-50 0-5,50 0 2,-50 0 0,-48 0 0,24 25 3,-85-13-4,-12-12 3,36 49-2,-49-25 3,37-24 6,-36 12-11,11-12 9,13 25-9,-12-25 7,-25 36-7,37-36-5,-61 0 11,48 0-6,1 0 6,170 0 5,-158 0-11,-12-24 1,36-1 5,0 25 0,73-48-6,-72 23 9,35 1-9,-11 24 6,12-25-5,61-23 5,-62 23-6,62 25 6,-12 0-6,12 0-4,24-24 11,12-1-6,-73 25 3,74-85-4,-111 85 8,13-24-8,61-1 9,-122-12-2,-49 37-7,-37 0 8,37 0-8,12 0 5,-48 0-5,72 0 7,-24 0-7,25 0-1,0 0 5,11 0-2,13 0 3,-12 0 4,-12 0-9,-25 0 0,0 0 4,-48 0 7,48 0-11,-12 0 7,-12 0-7,-1 0 7,1 0-7,12 0 5,-12-24-5,0 24 0,36-12-2,-12 12 12,-24 0-13,49 0 8,-25 0 1,25 0-5,-25 0-3,24 0 5,-72 0 8,48 0-11,0 0 6,0 0-5,-24 0-4,24 0 9,-12 0-6,-12 0 5,24 0 7,1 0-12,23 0-3,1 0 9,-1 0-6,13 0 6,24-25-5,-36 25 5,0 0-6,-25 0 6,0 0-5,25 0 5,-37 0-6,-13 0 6,-23 0-7,11 0 9,-72 0 131,-86 0-131,-73 0-4</inkml:trace>
    </iact:actionData>
  </iact:action>
  <iact:action type="add" startTime="10128">
    <iact:property name="dataType"/>
    <iact:actionData xml:id="d1">
      <inkml:trace xmlns:inkml="http://www.w3.org/2003/InkML" xml:id="stk1" contextRef="#ctx0" brushRef="#br0">1452 12436 0,'12'-13'25,"0"13"-21,13 0 11,48 13-10,49 48 6,-24-37-3,48 49 3,86-24 3,402 85-7,-182-36-6,243-13 8,49-48-2,73 36 4,111-73-4,-62 0 2,122 0-1,73 0 0,-133 0-2,-111-61 6,-36-110-7,109 86 5,-194-25-3,-257 49 5,-49-37-6,-121 74 4,-74 24-4,-24 0 6,-135 0-5,-23 0 2,11 0 43,-12 0-39,25-12 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1238">
    <iact:property name="dataType"/>
    <iact:actionData xml:id="d0">
      <inkml:trace xmlns:inkml="http://www.w3.org/2003/InkML" xml:id="stk0" contextRef="#ctx0" brushRef="#br0">22155 5113 0,'98'0'3,"-196"0"-3,305 25 9,-133-25-3,-1 12 4,-12 25-3,-12-1 3,-37-36-1,0 12 0,25 13 5,-25-13-9,49 49 11,97 61 0,-60-36-3,48 48-3,37-12 0,49 12 2,-49 25-3,122 121 2,-195-194 3,73 121-4,-134-121-1,12 24 6,85 182-7,-73-182 4,49 61 3,-85-98-1,48 98-5,-72-122 3,60 158 4,-61 123-3,25-123-5,11 50 4,1 145 2,49-23-5,-98-257 1,24 24-5,-24-73 6,0 25-6,0 0 5,0-1-4,0-23 4,-49 35-5,25-11 0,-74 24 4,37 25 0,-36-1 1,-25 171 4,36-146-5,50-61-1,-74 110 8,37-98-6,0 24-1,12-73 8,-171 257-1,98-98-3,-37-61-4,49-49 2,-25-25 3,-243 135-5,280-183 2,-97 85 3,-147 13-6,220-74 3,-147 24 3,135-60-5,-25 48 2,-171 13 5,-158 24-2,37-61 3,72-36-8,257-25 1,24 0-4,37 0 3,0-13-4,-13-48 5,1 0-5,-61-146 14,24 85-9,24 12 0,-24-73 1,-110-110 4,110 73-1,-36 13-13,23-37 15,-170-269-1,98 98-3,-25 0-2,208 281 6,-98-244-4,24-25-2,13 196 1,61 11 3,24-170-6,0 232 0,0-25-3,0 25 6,12 0-6,36-74 0,62 1 4,37-135 7,-38 98-7,184-268 3,61 60 4,49-12 1,109-60-1,-268 267-2,-61 74 2,98-207 0,-111 134-6,-157 194 0,48 14 7,-49 35-2,37 13 19,-25 0-28,13 0 3,-25 0-2,24 0 3,-11 0 12,11 0-13,-11 0-3,36 0 5,-12 25-4,-1-25 4,13 12-5,-36 0 6,11-12-6,-23 0 4,35 37-9,-35-37 5,23 12 4,-24-12 6,13 0-10,-13 0 6,25 25-6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1252">
    <iact:property name="dataType"/>
    <iact:actionData xml:id="d0">
      <inkml:trace xmlns:inkml="http://www.w3.org/2003/InkML" xml:id="stk0" contextRef="#ctx0" brushRef="#br0">6893 5309 0,'24'0'11,"-11"0"-8,-1 0 6,12 0 10,1 0-6,-13 0-6,24-13 4,-11 13 7,11 0-11,-23 0 2,35 0-2,26-48 2,-26 35-2,62-11 6,-12 12 4,121-86-2,13-12-7,-159 86 3,13-37 3,24 0 0,-86 24-12,-12 37 6,0-12 115,13 12-116,-13 0-3,37-12 5,-37 0-2,49-13 2,-24 13-1,11 0 0,-35-13 9,-1 13-9,-37 12 107,-23 0-104,35 0-11</inkml:trace>
    </iact:actionData>
  </iact:action>
  <iact:action type="add" startTime="12645">
    <iact:property name="dataType"/>
    <iact:actionData xml:id="d1">
      <inkml:trace xmlns:inkml="http://www.w3.org/2003/InkML" xml:id="stk1" contextRef="#ctx0" brushRef="#br0">15726 5797 0,'0'-25'6,"0"13"19,-37-12-19,25 12 5,-37-25 4,-61 0-5,-24-24 2,-37 13 3,-48-13 3,-62-13-3,-24-11-1,49 12 2,158 48-14,-11 13 6,35 12 3,26-24-5,-13 24 4,12 0-5,37 0 5,-1-13-4,1 1 4,0 0 25,-12 12-27,-1 0 0,13-12-1,-25 12 2,-11-25 7,-1 25-13,12 0 1,-12-36 8,-48 36-8,-1 0 7,25 0-7,36 0 10,-11 0-10</inkml:trace>
    </iact:actionData>
  </iact:action>
  <iact:action type="add" startTime="22580">
    <iact:property name="dataType"/>
    <iact:actionData xml:id="d2">
      <inkml:trace xmlns:inkml="http://www.w3.org/2003/InkML" xml:id="stk2" contextRef="#ctx0" brushRef="#br0">23351 1867 0,'0'159'56,"0"36"-46,0 98-1,0-12-4,0 48 6,0 25-8,0-37 10,0 86-8,0 61 9,0 73-9,24 12 5,13-61-4,109 159 5,-109-220-3,48-36 3,-48 24 3,72 292-5,-60-414 3,-49 0-10,86 0 11,-86-37 1,0 269-9,0-269 6,0 37-6,0-61 0,0-37 5,0 62-5,0-26 4,0-35-4,0 60 7,0-61-6,0 37-2,0-12 7,24 48 2,0-109-8,-24 36 6,25 13-6,-25-50-2,49-11 9,-25-13-7,-24 25 7,0-50-7,0-60 5,0 25-5,0-26 6,0-35-6,0 23 6,0-11-6,0-13 8,0 12-11,0-12 10,0 13-7,0-13 14,0 0-3,0 13-4,0 11-7,0-11 6,0 11-6,0-11-2,0-1 6,0 13-2,0-13 2,0 25-2,0-13 2,0-23 0,0 36 0,0-37 7,0 0-10,12 0 22,13-12 56,-1 0-69,-24-12-9,0 0 3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1004">
    <iact:property name="dataType"/>
    <iact:actionData xml:id="d0">
      <inkml:trace xmlns:inkml="http://www.w3.org/2003/InkML" xml:id="stk0" contextRef="#ctx0" brushRef="#br0">1440 12362 0,'0'0'3,"36"0"2,-11 0 6,11 0-7,13 25 7,24-25-5,-12 0 5,86 36-5,-13-11-3,37-25 6,61 0 0,24 0 2,98 0-6,-1 0 3,87 0 1,35 0-1,123 0-2,0 0 4,134 0-4,0 0 5,-12 0-5,12 0 5,-61 0-7,-208 0 8,13 0-7,-49-49 7,-134 25-7,-25-62 6,-60 62-4,-50 24 5,-48-25-8,-37 25 8,-36-12-8,-25 12 9</inkml:trace>
    </iact:actionData>
  </iact:action>
  <iact:action type="add" startTime="14068">
    <iact:property name="dataType"/>
    <iact:actionData xml:id="d1">
      <inkml:trace xmlns:inkml="http://www.w3.org/2003/InkML" xml:id="stk1" contextRef="#ctx0" brushRef="#br0">5478 6724 0,'24'0'54,"1"0"-38,72 0-11,13 25 8,85-1-8,74-24 5,48 0-4,73 0-1,13 0 3,73 0-1,-13 0 2,25-24-3,25-74 5,-13 25-3,85-37 2,-292 86-2,24-1-6,-109-24 6,-50 49-1,-97 0 1,-12 0 7,-12 0 185,-25 13-185,0-13 2</inkml:trace>
    </iact:actionData>
  </iact:action>
  <iact:action type="add" startTime="15707">
    <iact:property name="dataType"/>
    <iact:actionData xml:id="d2">
      <inkml:trace xmlns:inkml="http://www.w3.org/2003/InkML" xml:id="stk2" contextRef="#ctx0" brushRef="#br0">17824 6920 0,'12'0'42,"13"24"-31,11-24-6,37 0 6,1 37-5,23-37-4,37 0 7,37 0 0,49 0-3,36 0 4,12 0-2,25 0-2,-37-13 5,-24-11 5,24-13-12,-85-11 11,37 48-7,-50-13-7,-48-11 8,-37 24-2,-24-24 0,-12 24 2,-25 0-1,12 0-4,1 0 9,-13 0-8,0 0 5,49 12-5,-49-12 6,61 24-5,1-24 6,23 25-7,1-25 7,48 24-7,-24-24-3,-49 0 9,25 0-5,-37 0 3,-37 0 6,37 0-10,-36 0 8,24 0-8,-37 0-4,24 0 10</inkml:trace>
    </iact:actionData>
  </iact:action>
  <iact:action type="add" startTime="25285">
    <iact:property name="dataType"/>
    <iact:actionData xml:id="d3">
      <inkml:trace xmlns:inkml="http://www.w3.org/2003/InkML" xml:id="stk3" contextRef="#ctx0" brushRef="#br0">7881 7151 0,'0'0'1,"-12"-12"22,0 0-7,0 0-4,-25 12-7,25-12 6,-37 12-6,25-37 6,-37 37-6,12-12 6,12 12-6,-36 0 6,61 0-6,-49 0 6,-12 0-6,24 0 5,-12-25-5,36 25 7,-48 0-7,-24-24 6,-13 24-6,0-37 9,12 37-9,1 0 5,24 0-5,36 0 6,-36 0-6,24 0 0,0 0 3,-12 0 0,37 0 0,-25 0-1,-24 0 4,12 0-6,12 0 5,-24 0-3,24 0 4,-24 0-6,0 0 6,36 0-6,-36 25 7,0-13-10,24-12 12,-12 0-9,12 0 6,12 37-6,13-37 8,-13 0-8,-36 24 5,37-24-5,-13 0 8,12 12-8,-12-12 7,13 25-4,-13 11 0,12-24 1,25-12-6,-12 0 2,-13 13 2,25-1 7,-25 24 15,1-23-9,24-1-5,-13 12-1,-24 1-5,13 11 4,24-24-9,-37 37 7,0-12 3,25 0-5,12-25 3,-13 61 2,1-36 0,24-25-5,0 0-1,0 0-2,0 0-6,0 25 13,0-25-8,0 0 5,0 1-6,0 35 2,0-35 2,12-1 0,0 37 0,-12-37 0,12 0 0,37 61 1,-24-61-1,-1 37-2,0-12 7,1 0 1,-1-1-5,-12-24 2,37 13 5,12 11-3,-49-23-4,13-1 3,48 24 4,12 1-2,25 0-13,-98-25 9,0 0 0,25 0 4,36 0 1,-48-12-4,36 37-3,12-13 1,0-11-2,49 11 10,12 37-2,-85-49-5,36 0 1,1 25 5,-50-37-1,-23 0-11,-1 12 8,0-12-7,49 0 7,0 0-5,-37 0 1,25 0-1,12 0 3,-12 0 7,49 0-11,-25 0 3,-24 0-4,48 0 8,-24 0-6,1 0-6,-1 0 8,-61 0-3,0 0 4,13 0-4,-1 0 26,-12 0-13,0 0-9,25 0-3,-25 0 7,0 0-2,25-12-5,-13 12 3,13 0-3,-25-12 3,37 12-4,24 0 5,-24-25-5,0 25 3,-13-36 0,25 24 1,-36 12-4,48-25 7,37-24 0,-61 49-7,-25-12-5,37 0 12,-49 0 0,0 12 4,13 0-11,-13-25-3,0 13 25,13 0-7,-25 0-9,12 0-9,-12-1 14,12 1-7,12-24 7,-11 23-12,35-35 11,26-13 0,11 0 0,0-1 2,-36 26-3,0-13 3,-37 25-2,13-25-3,-13 0 5,-12 37 13,0 0-4,0-25-11,0 25-8,0 0 0,-37-13 1,25-11-2,12-1 4,0-12-5,-24 13 3,24-13-2,0 12-6,0-12 9,-13 13 5,13 11-10,0 13 6,-12-25-5,0 25 6,-12 0 4,11 0 0,1 0 4,0-1 0,-12-11-18,-1 12 11,1-13 5,-13 1-3,25 12 2,-49-37 1,12 37-3,37 0-2,-12-13 5,-25-11-3,37 23-4,-74-35 1,62 35 3,-13 13 1,-24-24-11,12 12 8,37 0 0,-12 12-7,-1 0 8,-23-37 204,23 25-215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6527">
    <iact:property name="dataType"/>
    <iact:actionData xml:id="d0">
      <inkml:trace xmlns:inkml="http://www.w3.org/2003/InkML" xml:id="stk0" contextRef="#ctx0" brushRef="#br0">1952 7823 0,'37'0'24,"-1"0"-16,13 24 6,24-12-9,13 13-1,-13-25 6,0 36 5,135 13-10,48 37 6,37-62-4,12 0 4,24 62-2,-48-86 1,72 0-10,-23 0 4,23 0 6,1 0-5,85 0 7,-134-49-7,-12 25 5,-37-25-5,-24 0 8,-24 24-5,-74 25-6,0-48 8,0 48 3,-61-25-8,37 13 10,-85 12 35</inkml:trace>
    </iact:actionData>
  </iact:action>
  <iact:action type="add" startTime="9745">
    <iact:property name="dataType"/>
    <iact:actionData xml:id="d1">
      <inkml:trace xmlns:inkml="http://www.w3.org/2003/InkML" xml:id="stk1" contextRef="#ctx0" brushRef="#br0">1537 11447 0,'0'0'2,"13"0"2,-1 0 12,12 0-1,1 0-10,-13 0 6,24 0-6,13 0 6,0 0-5,12 25 6,61-13-6,-24-12 4,72 24-1,26-24 0,35 0-2,26 0 4,-1 0-5,0 0-5,37 0 8,61 0-3,-25 0 6,25 0-8,85 0 6,159 0-4,-98-49-1,61-24 3,-171-12 7,123 11-10,36 38 9,-37-62 4,379 62-4,-171 36-6,-330 0 1,-61 0-3,-11 0 4,11 0-5,-12 0 6,37 0-6,36 0 7,86 0-7,61 0-3,-134 0 7,72-25-3,1 25 5,-183 0-6,73-97 2,-98 97 0,-11 0-1,-26-25 3,-35 25 6,60-24-9,12-25-3,-12 25 8,74-37 2,-38 12 4,233 49-9,-269-25 2,-85 25-1,-12 0-2,-50 0-1,-11 0 5,-49 0-6,-13 0 6,-23 0-5,-1 0 94,0 0 22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381">
    <iact:property name="dataType"/>
    <iact:actionData xml:id="d0">
      <inkml:trace xmlns:inkml="http://www.w3.org/2003/InkML" xml:id="stk0" contextRef="#ctx0" brushRef="#br0">10468 4821 0,'12'0'12,"37"0"1,-13 0-8,37 0 6,25 0-5,36 0-5,98 48 9,24-23-4,37-1 5,122 1-5,-61 11 7,-1-11-12,135-25 14,244 0-11,-134 0 7,73 0-6,-12 0 0,12 0 3,-73 0 6,-62 0-12,13-25 14,-109-36-11,-99-61-1,-48 49 6,-159 48-3,-73 25 2,-12-24 5,-37 24-10</inkml:trace>
    </iact:actionData>
  </iact:action>
  <iact:action type="add" startTime="5633">
    <iact:property name="dataType"/>
    <iact:actionData xml:id="d1">
      <inkml:trace xmlns:inkml="http://www.w3.org/2003/InkML" xml:id="stk1" contextRef="#ctx0" brushRef="#br0">1586 7664 0,'37'0'4,"-25"0"10,37 0-9,24 24 6,25-24-6,48 25-1,25 48 5,24-49-1,98 1 1,0-1-2,170 37 3,25-24-2,-24-37 1,207 0-4,-147 0 5,147 0-5,-134 0 8,61 0-9,0 0 6,-1 0-5,-133 0 8,12 0-8,-74 0 5,62 0-5,24-25 8,12-36-11,-36 61 12,-13-97-8,-73 36-2,-85 36 9,293-36-1,-293 61-4,60 0 0,-60-24-1,0-25 2,-49 0 1,12 49-2,-36 0-2,-49 0 4,24 0 7,-24-24-12,24 0 5,-61-1-4,-36 25 7,-13-49-7,-36 49-5,158 0 11,-109-12 2,12-12-8,-13 24 5,13-25-5,-12 25 7,72-49-8,-36 49 5,1 0-4,23 0 4,13 0-5,-73 0-3,36 0 8,0 0 4,-36 0-8,-1 0 5,-24 0-5,1 0 5,-62 0-5,0 0 59,25 0-46,-25 0-3,0 0-5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6712">
    <iact:property name="dataType"/>
    <iact:actionData xml:id="d0">
      <inkml:trace xmlns:inkml="http://www.w3.org/2003/InkML" xml:id="stk0" contextRef="#ctx0" brushRef="#br0">3099 9165 0,'0'-12'79,"49"12"-69,24 0-5,61 49 3,61-49 4,62 0-7,11 0 5,86 0-5,36 0 8,147 0-8,122 0 6,73 0-6,-61 0 6,48 0-6,13 0 7,74 0-7,-87 0 1,148 0 1,60 0 2,0 0-2,-61 0 0,-12 0 4,-183 0-6,61 0 5,-134 0-1,-134 0-1,-62 0-2,-109 0 4,-61 0 0,-110 0-2,-37-13-5,-73 13 10</inkml:trace>
    </iact:actionData>
  </iact:action>
  <iact:action type="add" startTime="14839">
    <iact:property name="dataType"/>
    <iact:actionData xml:id="d1">
      <inkml:trace xmlns:inkml="http://www.w3.org/2003/InkML" xml:id="stk1" contextRef="#ctx0" brushRef="#br0">3172 9897 0,'0'12'48,"0"1"-39,37 23-1,12-36 6,48 61-9,-36-61 11,37 37-14,-25-37 1,49 0 10,73 0-8,-24 0 5,-12 0-5,11 0 4,26-12-5,-26-37 8,-23-24-6,84 73 6,-96-49-7,231 24 9,-147 25-8,-11 0 6,11 0-7,74 0 3,-37 0 8,-24 0-11,0 0 6,24 0-6,-61 0 7,37 0-6,-73 0 4,-25 0-5,24 0-1,-23 0 4,-26-12 2,-35 12-2,-26-24-3,26 24 7,-62 0-8,37-12 7,-37-1 29,0 13-24,37 0-5,-13 0-5,62 0 4,-25 25-5,0-25 7,25 24-4,24 13-7,-49-13 8,61 25-1,-36-49 3,24 61-6,-49-61 9,-24 25-10,97-13 8,-109-12 0,12 36-7,-25-36 9,13 0-9,-1 25 4,-23-25-4,35 12 8,-35-12 1,-1 0-8,12 12 7,-12-12 4,13 37-16,-13-25 5,25 0 5,11 25-6,38 24 8,-1-12 5,-12-13-4,1-11 0,23 23-5,-85-35 3,13-1 3,11-12 29,-23 12-30,-13 0 18,0 13-24,-13-1 8,-23 37-10,11-37 5,-11 13-1,-25 24 1,-12 12 3,24-36-12,-12 12 11,12-13-3,-85 38 0,73-38 7,0 1 0,-25-25-2,1 25-1,-49-1-4,85-11 0,-49 11 3,-60 1-5,60-13 6,-182 25 2,72 0-1,111-49-1,-111 0-9,135 0 8,0 0-8,0 0 5,-25 0-5,0 0 0,50 0 3,-26 0-3,-23 0 10,-37 0-13,36 0 8,-73 0-5,37 0 0,36 0 3,1 0 8,-37 0-11,36 0-2,-12 0 6,13 0-1,-1 0 1,-36 0-4,-25 0 5,49 0 8,-48 0-13,24 0 7,36 0-7,-73 0 5,74 0-4,-1 0 5,0 0-6,37 0 0,-12 0 3,24 0-7,1 0 14,-26-37-10,50 37-1,-37-12 9,12 0 2,13 12-10,-13-25 3,-12-11 0,-12 24-7,-1 12 8,1-37 8,-12 0-1,48 25-11,1 12 11,-13-24-12,-12 12 9,0-25-1,24 25-9,-11-13 14,23 13 1,13 12-3,-37-12-9,13-25 7,-50 1-1,-48-25 5,24-12-2,74 60-4,23 1 1,-35 0 3,-13-49 0,48 49 2,-35 0 0,-1-1 0,37 1-1,-1-12 16,1 11-18,-12 1-8,-1-12 9,13-1-12,-24 13 12,11-12 0,-11-13 4,23 37-4,-11-24-2,24 12 2,-12-25-9,0 25 9,-13 0-9,25-13 7,-12 13-7,12 0 16,-12-13-17,12 13 10,0 0-2,-25-12 4,13-1-1,-12 1-10,12 12 11,-1-25 12,1 25-6,0 0-20,-12-1 66,-1 13 164</inkml:trace>
    </iact:actionData>
  </iact:action>
  <iact:action type="add" startTime="20167">
    <iact:property name="dataType"/>
    <iact:actionData xml:id="d2">
      <inkml:trace xmlns:inkml="http://www.w3.org/2003/InkML" xml:id="stk2" contextRef="#ctx0" brushRef="#br0">3148 9031 0,'-12'-12'147,"12"-1"-129,0-35-16,0 11 11,0-36-7,0 24 6,0 12-10,0-36 12,0 49-8,0-25 5,0-24-6,0 12 5,0 12-5,0-24 7,0 24-7,0-24 7,0 24-7,0-12 0,0-12 0,0-1 7,0 1-4,0 24 0,0-24 1,0 24-2,0 0 2,0-12-2,0-12 2,12 24-3,-12-24 6,12 0-3,-12 0-3,24 12 3,13 12 0,-37 12-4,12 13 8,0-13-7,13-12 6,-13-12 3,61-12 0,13-12-6,-50 73 1,1-1-8,60-60 13,86 36 1,61-36-2,-134 73-5,110-24-1,-74 12 1,281-74 0,-232 86-1,37-24-1,0-1 2,24 25 0,-24 0-4,378 0 7,-244-61-6,-73 37 4,-1 0 6,38-25-14,-62 12 4,-12 13 7,171-1 2,-292 25-6,96 0-2,-35 0-1,-1 0 3,24 0-3,13 0 6,24 0-7,13 0 7,-13 0-6,232 0 5,-268 0-3,-25 0 1,37 0-3,24 0 3,-85 0 8,85 0-12,0 0-3,0 0 7,74 0 7,-38 0-10,26 0-4,-62 0 8,37 0-4,-62 0 4,-133 0-5,73 0 8,-49 0-6,-12 0 1,-37 0-5,24 0 11,-48 0-12,49 0 12,36 0-8,25 0 4,11 0-8,26 0 13,60 0-9,-24 0-3,-37 0 6,24 0 7,-24 0-11,-60 0-3,-38 0 9,-24 0-5,-12 0 4,-12 0-4,-12 0 6,60 0-7,1 0 5,73 37-5,48-37 8,13 0-7,98 0 3,-74 0-3,0 0 6,37 0-6,-61 24 4,-37 1-4,0-1 6,-49 49-4,25-24 2,-61-24 5,24 36-1,-73-49-4,-49 0 0,1 0 5,-1 0-4,37 13 0,-1 11 5,1-11-1,-12 11-1,36 74 2,-12-36-5,0 11-2,37 98 7,85 12 2,-25 13-3,-109-123-2,-12-12-3,-37-60 3,0 11 0,0-12-7,0 0 20,0 37-20,0-12-4,-25 60 7,-11-60-3,-50 49 5,-36 84 6,49-60-2,0 0-4,-74 73 0,86-97 4,-122 84 1,-12-11 0,-85-61-1,-38-1 0,-11-60-4,183-13 0,-111-24 7,-11 0-7,134 0-5,36 0 5,1 0-6,-74 0 7,12 0-6,-12 49-5,-36-24 9,36 23-4,-158 26 8,146-50 6,134 0-7,12-24 3,25 0 50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501">
    <iact:property name="dataType"/>
    <iact:actionData xml:id="d0">
      <inkml:trace xmlns:inkml="http://www.w3.org/2003/InkML" xml:id="stk0" contextRef="#ctx0" brushRef="#br0">1830 6102 0,'12'0'7,"1"0"18,11 0-15,13 0-4,36 0 4,37 37-5,12-37 7,12 0-7,61 0 7,73 0-7,13 0 5,48 0-5,25 0 9,-61 0-9,61 0-2,-62 0 8,99 0 2,-74 0-8,37 0 0,12 0 2,-12 0 2,-1 0-1,-35 0 1,35 0-1,-23 0-2,-50 0 3,13 0-1,0 0 1,-98 0 1,61 0-2,-24 0-5,-37 0 9,-60 0-6,60 0 6,0 0-8,0 0 8,0 0-10,1 0 13,-1 0-10,37 0-1,-1 0 5,-11 0 5,36 0-9,-122 0-1,1 0 6,60 0-2,-24 0-2,24 0 11,24 0-12,-23 0-3,35 0 9,62-37-6,37 13 7,-1-62-7,-36 62 8,36-13-6,184 37 5,-318 0 1,37-73-8,-62 48 5,-72 25-5,48-24 9,-11 24-9,-1-49 4,12 13-7,49-1 14,37-36-7,-24 24 2,60-61-9,330-24 15,-330 24-3,-73 61-1,281-85-5,-244 61 5,146-25 4,-73 25 0,0-25-3,-195 25 1,-98 61-6,73-25 2,-85 25 5,61-49-10,-61 49 5,37-37-6,12 12 7,85-36-7,-24 12 7,97 12 3,208-158 0,-183 48 1,-86 37 2,-73 0-3,-73 61-5,0-12-1,0 36-4,0-12 5,0 13-5,-12-37 7,-24 36-6,23-12 5,-48-12-3,25 12 3,-13-12 2,-195-146-3,98 109 2,36 25-10,0 24 12,-36-12 1,-135-12 0,86 73 2,-37 0-11,61 0 3,61-24-3,-48-1 6,11 62-6,-23-13-5,-62 25 10,98-25 4,-293 1 1,-25-1-6,184-24 1,-25 25-6,61 36 6,-85-37-5,24-24 4,1 0-4,-1 24 3,24 25-3,13-12 4,24-37 7,-256 0-11,354 0 4,-61 0-5,61 0 7,36 0-6,25 0 4,-25 0-4,50 0 6,-99 0-6,50 0 4,23 12-5,-133-12 8,109 0 2,-72 0-9,-26 0-4,-23 0 8,-74 0 5,0 0-9,37 25-4,-12-25 9,36 61-5,37-61 5,-1 0-5,38 0 4,-13 0-4,37 0 5,12 0-6,12 0 5,12 0-4,1 0 7,24 0-8,-49 0 6,12 0-7,-12 0 8,-49 0-7,-134 36 7,110-11 3,61-25-10,-74 61 7,74-49-10,-98 12 14,159-24-10,0 0 6,36 0-7,-12 0 5,1 0-4,-26 0 4,1 0-4,-37-24 6,37 24-6,-24 0 5,48 0-5,-24 0 4,-1 0-5,1 0 7,24 0-4,-48 0 0,24 0-2,-1 0 5,1 0-6,-122 0 7,85 0 4,-48 0-15,-38 0 6,26 0 2,-62 12-3,12 12 4,-24 50-4,49-74 7,0 24-7,-110 0 7,171-24 0,12 0-8,61 0 6,12 25-5,12-25-1,1 36 5,23-36 3,1 0-6,-36 0-5,35 0 7,-11 0 5,-13 13-8,-11-13 5,-26 0-5,-23 24 5,-13-24-5,12 12 3,-11 37 2,-1-49-3,37 0-7,-1 0 5,-23 0 4,-1 0-4,1 0 4,-38 0-5,26 24 7,35-11-6,50-13 4,-49 0-4,0 24 5,12-12-6,12 25 7,12-37 2,13 0-7,-13 0 9,-12 0-5,13 0-4,-37 0 3,48 0-5,-48 0-3,12 0 9,12 0-5,-24 24 5,0-24-5,24 13 5,-24-13 4,48 0-9,-11 36 6,-1-11 4,13-25-10,-13 12 3,-12-12 9,-60 12-12,60 25 9,12-13-3,25-24 6,-25 12 17,25 0-22,12 1-6,-12-1 8,12 73-2,-24-36 2,24 61-9,0-61 5,0 24-4,0 0 4,0 13-4,0-50 2,0 37-3,0-24 6,0 0-6,0 0 3,0 24-2,12 12 4,24-11-5,-11-13 7,-13-37-9,-12 37 9,73 25 0,-61-50 4,37 13-11,-12-25 9,85 86 2,12-37-1,-49 1 1,123 60-1,-13 0 1,-110-48 0,-48-50 2,0-24-7,-25-12 96,0 0-22,0 0-78,25 0 4,-25 0-12</inkml:trace>
    </iact:actionData>
  </iact:action>
  <iact:action type="add" startTime="13607">
    <iact:property name="dataType"/>
    <iact:actionData xml:id="d1">
      <inkml:trace xmlns:inkml="http://www.w3.org/2003/InkML" xml:id="stk1" contextRef="#ctx0" brushRef="#br0">12725 10776 0,'0'0'2,"24"0"4,13 12 2,-25 0-4,0-12 9,25 0-8,36 0 8,0 25-8,25-1 4,72-24-4,-60 12 9,122 49-9,24-36 5,13-1-2,11-24 5,25 25-12,147-25 11,-233 0 3,-48 0-10,-12 0-2,-50 0 8,-60 0 3,0 0-9,12 0 0,-37 0 4,-11 0-4,23-37 5,1 25-1,-13-13-4,49 13 8,13-49-3,24 12 4,12-24-5,12 37-8,-12-38 8,12 25 5,159-73-5,-159 49 1,-49 37 4,37-62-5,-85 49 2,-25 25 3,12-49-5,-24 36 1,0 13-5,-12 11 5,-24-60-5,-25-12 5,24 48-2,-12-12 5,-48-61 4,-25-24-2,24 0-1,1 24-4,60 73 0,0-36 4,-36-37-5,37 62 1,-1-13 3,-109-74-4,97 99 2,-37-25 4,-60 0-7,61 0 3,-25 36 3,-37 25-5,50-24-1,-1 24 1,37 0-1,-36 0-3,-196 0 9,159 0-11,-1 12 8,-35 61-6,-1-48 0,0 48 4,-171 0 6,172-24-7,60-25 4,-12 1 0,49-25-3,-1 12 1,13-12-1,-12 37-1,-171 36 6,171-73-5,-12 36 0,11-11-6,-35-13 11,60 12 0,-24 13-5,12-37 4,-37 37-9,61-25 9,-72 49-11,60-37 10,37-12-4,-37 25 2,37-25 4,-62 13-6,50 11 4,24 1 113,12 0-103,-12-25-16,12 0 7,13 37-7,11 24 5,-36-36-5,13 36 7,23 37-2,13-37 6,-25 37-1,-24-49-10,25-25 9,-25-23 51,12-1-55,25 24-6,-25-11 10,0 11-8,0-23 12,13-1-11,-13 12 83,-12 1-84,0-13 12</inkml:trace>
    </iact:actionData>
  </iact:action>
  <iact:action type="add" startTime="21377">
    <iact:property name="dataType"/>
    <iact:actionData xml:id="d2">
      <inkml:trace xmlns:inkml="http://www.w3.org/2003/InkML" xml:id="stk2" contextRef="#ctx0" brushRef="#br0">15165 14144 0,'0'0'4,"12"0"4,0 0 1,37 0-2,-37 0 0,37 0 2,-13 0 0,38-12-1,11-37-2,13 49 5,11-36-6,26 11 9,11-48-9,196-74 8,-196 74 0,0 24-4,233-73 1,-148 86 5,-60-37-7,0 48 2,-13 25-2,-48-12-1,-12 12 0,12-49 2,-37 49-2,-24 0 2,-13 0-4,-24 0 1,37 0 2,-37 0-3,37 0 5,0 0 0,49 0-2,72 12-3,26-12 4,35 25-3,26-1 9,11 37-12,-36-12 11,0-25-7,-25 25 2,-48-24 0,-13-1 0,-73-12 6,13 49-7,-50-49 0,-24 1 1,-12-1 1,13 12-5,-13-12 6,0 1-6,0 11 5,0-12-5,0 13 5,0-13 7,0 12-12,0-12 6,0 1-5,0 11 5,0 13-6,0-1 6,-13 13-6,1-12 7,-24-1-6,23 13-6,-96 122 13,23-73 3,74-62-7,-49 50 1,-49 24 3,49-49-4,-24 24 3,-123 74 5,50-62 1,97-36-5,-25-24 2,-72 24 0,-25 0-5,-159 37 2,110-13 3,-109 37-2,133-73-3,-133 48 2,170-48 3,-73 25-2,61-74-3,86 0-1,36 0-3,-13 0 5,38 0-6,-13 0 4,-12-13-3,-12 1 6,-37-37-6,37 13 6,-13-1-3,-72-48 2,48 60 3,-85-85 3,-86-12-3,123 61-5,109 49 2,12 0 6,-73-49 0,49 24-2,-12-12 0,12 25 2,0-13-2,25 13-5,23 0 2,-23-13 2,-37-12 1,-1-12 1,62 49-5,-49-49 0,49 49 8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9219">
    <iact:property name="dataType"/>
    <iact:actionData xml:id="d0">
      <inkml:trace xmlns:inkml="http://www.w3.org/2003/InkML" xml:id="stk0" contextRef="#ctx0" brushRef="#br0">18263 3686 0,'37'0'94,"36"0"-82,-61 0-3,13 0-2,11 0 3,-24 0-4,37 0 6,-24 0-7,11 0 5,13 0-5,12 0-1,-37 0 6,74 0-4,-25 0 3,0 0 0,1 0-2,-26 0 9,50 0-9,36 0 3,-61 0-8,25 0 4,-49 0 4,-13 0-4,13 0 5,-12 0-5,12 0 5,-37 0-5,12 0 4,1-25 7,11 25 11,-24 12-21,13-12-1,11 0 4,38 0-3,-1 0 3,24 13 5,-23-13-8,-1 0 2,0 0-3,0 0-4,-48 0 9,36 0-5,-37 0 5,37 0-5,-49 0 3,0 0 23</inkml:trace>
    </iact:actionData>
  </iact:action>
  <iact:action type="add" startTime="11195">
    <iact:property name="dataType"/>
    <iact:actionData xml:id="d1">
      <inkml:trace xmlns:inkml="http://www.w3.org/2003/InkML" xml:id="stk1" contextRef="#ctx0" brushRef="#br0">17970 8116 0,'0'12'72,"25"24"-65,24-23 2,48 11-3,13 0 5,97 25 0,-36 0 4,49-49-5,36 0-9,-24 0 4,0 0 4,-74 0 1,37 0-5,-60 0 4,35 0-2,-11 0 4,-25 0-7,-36 0 8,-25 0-8,12 0 9,-72 0-6</inkml:trace>
    </iact:actionData>
  </iact:action>
  <iact:action type="add" startTime="13165">
    <iact:property name="dataType"/>
    <iact:actionData xml:id="d2">
      <inkml:trace xmlns:inkml="http://www.w3.org/2003/InkML" xml:id="stk2" contextRef="#ctx0" brushRef="#br0">18227 13363 0,'24'0'53,"13"37"-42,24-37 2,12 0-6,49 24 2,36-24-2,111 0 4,-13 0-4,0 0 2,-24 0-3,-12 0-4,-50 0 9,-35 0-5,-62 0 3,0 0-3,-49-12 5,13 12-5,0-12 4</inkml:trace>
    </iact:actionData>
  </iact:action>
  <iact:action type="add" startTime="15607">
    <iact:property name="dataType"/>
    <iact:actionData xml:id="d3">
      <inkml:trace xmlns:inkml="http://www.w3.org/2003/InkML" xml:id="stk3" contextRef="#ctx0" brushRef="#br0">16519 15365 0,'24'-37'4,"1"0"6,11-12-5,1-36 8,36 24 1,-49 24-4,123-97 2,11 24 4,13-36 0,-25 36 0,-97 61-1,-12 25-2,60-25-3,-72 25 2,-13-1 4,98-36-1,24 0 0,-49 25-6,13 23 3,109-11 5,62 24-3,-111 0-9,-23 0-4,60 0 10,-61 0-6,-36 0 12,36 0-8,-61 0-7,0 0 2,25 0 8,-62 0-7,38 0 6,-26 0-6,-11 0 7,61 0-5,-13 37 3,-36-37 4,-37 24-8,37-12 9,-37 0-12,25 1 10,-25-1 1,0 12-4,61 37-7,-24 0 5,-12 0 6,97 122 1,-12-61-6,36 0 2,-72-61 3,36 86-5,-86-123 1,-23 37 4,35 49-5,-23-61 1,-25 49 3,61 11-7,-25-23 9,-23-37-10,-1-37 6,-12 0 3,0 73-9,0-11 7,0-38-7,0 13 6,0 0-5,0 0 6,-25 61-6,25-49 5,-12-37-7,-37 86 10,1-25-1,-13 1-7,12-37-2,-24 36 8,-49 86 1,36-86-4,50-24 2,-86 49 3,73-73-4,12-1 1,-48 25 4,-49 0 1,-25 13 2,61-50-1,-36 25-2,-12-49-1,24 24-8,-49-24 9,61 0-9,-12 0 2,-49 0 7,74 0-9,-37 0 5,-1 0-4,38 0-5,-37 0 7,-25 0-3,25 0 5,-37 0-5,12 0 4,25 0-4,61 0 5,-49 0-5,25 0 3,23 0-3,62 0 7,-12 0-9,-1 0 9,1-36 2,-13-1-8,1-36-5,-25 12 7,-98-110 6,1-61 3,11 25-3,50 97-4,-1-12 1,0-25 0,50 98 7,-135-158-4,122 134 3,36 12-3,13 0 3,12 12-2,0-37-10,0 50 2,0 11-2,0-36 5,0 37-5,0-37 4,0 37-3,0-25 3,0 12-3,37 1 7,-25 23-11,0-35 8,25-26 6,11 38-2,-23-13-3,-1 12-2,13 1 3,36-50 5,0 37-3,-61 37 0,1 0 1</inkml:trace>
    </iact:actionData>
  </iact:action>
  <iact:action type="add" startTime="22427">
    <iact:property name="dataType"/>
    <iact:actionData xml:id="d4">
      <inkml:trace xmlns:inkml="http://www.w3.org/2003/InkML" xml:id="stk4" contextRef="#ctx0" brushRef="#br0">18751 2502 0,'0'36'119,"0"13"-108,0-37-7,0 37 9,0 0-6,0 24 3,25-12-4,-25-12 4,0 24-4,12 1 6,-12-38-6,24 13 6,-24-37-6,0 37 3,0-37-3,0 25 3,0-13-3,12-12 4,-12 13 7,0 11-11,0-11 6,0-1-6,0 50 3,0-1-3,37-24 6,-37 12-6,0-49 4,0 12-5,12-12 8,-12 1 2,0 11-9,12 0 11,-12-11-4,0-1 6,0 12 1,0 1-10,0-13-2,0 0 1,0 37-3,0-13 6,0 13-7,0-24 5,0 48-3,0-49 3,0-11-4,0 35 4,0-35 7,0-1-11,0 12 21,0-12 10,0-24 66,0-61-97,0-25 3,0 25 2,0-25-5,0 1 5,0-1-9,0-12 6,0 13 5,0-1-4,0-73-2,0 98 4,0-25-5,0 50 4,0-1-4,0 0-3,0 12 6,0 1 7,0 11-10,0 13-4,0-37 7,0 37-3,0 0 10,0-25-6,0 25-4,0 0 5,0 0 7,0-25-3,0 49 196,0 74-195,0 11-9,0 62 3,0-25-3,0 37 1,0 24-1,0-36 4,0-61-4,0 11 1,0-35-1,0-13 3,0 36-3,0-60 3,0 36-4,0-24 4,0-12-4,0 11 6,0-11-6,0 12 4,0 0-4,0 24-4,0 0 8,0-36-5,0 11 6,0-35-6,0-1 7,0 24-8,0-23 9,0 11-9,0 13 8,0-25-8,0 49 8,0-49 4,0 13-10,0 11 6,0-24-7,0 1 5,0-1 26,13 12 3,23-36-7,-36 0-21,0-37-5,0-24-3,0-25 7,0-24-4,0 12 5,0-48-5,0 23 4,0 1-2,0 36 0,0-97-1,0 61 4,0 0-5,0 36 5,0-36-4,25 24 1,-25 12-1,0 25 4,0 0-6,0 49 6,0-37-6,0 36 7,0 1 3,0 12-9,0-13 24,0 1-13,-13-13-6,13 25-4,-12 0 6,12 97 85,0 74-92,0-25 6,0 61-6,0-85 5,0-12-4,12-25 2,-12-24-2,13 12 7,-13-37-3,0 13-9</inkml:trace>
    </iact:actionData>
  </iact:action>
  <iact:action type="add" startTime="25111">
    <iact:property name="dataType"/>
    <iact:actionData xml:id="d5">
      <inkml:trace xmlns:inkml="http://www.w3.org/2003/InkML" xml:id="stk5" contextRef="#ctx0" brushRef="#br0">18324 3197 0,'86'-24'4,"-172"48"-4,220-60 14,-97 36-6,12 0 0,0 0-1,60-49 4,-60 49-5,0-12 6,-37 12-4,37-12 4,24-13-1,-48 1 4,11-1 6,1 13 0,-25 0-15,25-25 14,-25 25-14,-98 12 120,-60 37-119,36-1 5,0 38-6,-207 72 9,220-85 1,84-61 0,38-24 112,11 11-110,13-23-11,24-13-4,123-12 8,-111 49 6,-73 0 53,-36 24 23,-49 49-85,-13 12 5,25-36 2,25-13-10,48-24 54,61 0-52,110-61 3,-12-61-3,-13 24-4,13-11 9,-61 72 2,-25-24 2,-72 61-14,-1-12 12,-61 12 74,0 0-78,-48 0-4,-1 0-4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773">
    <iact:property name="dataType"/>
    <iact:actionData xml:id="d0">
      <inkml:trace xmlns:inkml="http://www.w3.org/2003/InkML" xml:id="stk0" contextRef="#ctx0" brushRef="#br0">7784 4613 0,'36'0'60,"13"0"-48,0 0-4,24 0-1,37 24 3,-37-11-4,61 11 6,37 49-8,-25-48 3,13-1 1,48-24 6,-11 25-10,231 23 9,-232-48 2,-24 0-11,-13 0 1,1 0 3,-25 0 7,-24 0-10,12 0-1,-12 0 5,-37 0 6,-24 0-10,-1 0 0,-11 0 0,36 0 4,0 0 1,25 25-5,12-1 8,24 1-8,-36-25 7,48 48-8,-12-35 9,0-13-8,-36 0-2,36 0 6,0 0 0,-60 0-2,-1 0 9,-49 0-11,49 0 6,1 0-6,-38 0-3,37 0 9,-48 0 4,24 0-10,-13 0-3,37 0 10,1 0-8,-1 0 7,-24 0-6,12 0 7,-37 0-7,25 0 5,-13 0-5,13 0 8,-12 0-7,-1 0 8,-11 0-1,48 0-8,0 0 6,25 0-6,-25 0 0,0 0 4,0 0-3,25 0 4,-25-13 6,25 13-11,-62-24-3,13 24 9,-37-12-3,37-25 4,-24 37-7,-1-12 4,110-25 6,-85 1-9,73 24 9,-73 12 2,-13 0-5,-23 0-6,11-25 47,13 25-29,-25 0-7</inkml:trace>
    </iact:actionData>
  </iact:action>
  <iact:action type="add" startTime="15755">
    <iact:property name="dataType"/>
    <iact:actionData xml:id="d1">
      <inkml:trace xmlns:inkml="http://www.w3.org/2003/InkML" xml:id="stk1" contextRef="#ctx0" brushRef="#br0">13091 10776 0,'12'0'23,"12"0"-8,-12 0 13,13 0-25,-13 0 5,12 0 2,13 0-2,12 0 0,0 0-1,24 0 3,24 0 6,74 37-14,37 11 5,60 13 1,25-12 0,146-49 3,0 61-5,562-61 6,-599 0-4,1 0 3,-74 0 0,-12 0-5,-85 0 3,-73 0-7,-25 0 8,-61 0-3,-49 0 9,37 0-11,-48 0 59,-1 0-49,24 0-10,-11 0 5,-13 0-4,25 0 4,-25 0-4,12 0 6,25 0-7,-25 0 7,-11 0-7,11 0 5,-12 0 8,0 0 14,13 0-15,-1 0-12,-12 0 7,49 0-7,-36 0 7,36 0-10,-37 0 2,37 0 7,-36 0-6,23 0 7,-11 0-6,0 0 3,-13 0-3,-12 0 6,0 0 40,25 0-33,-25 0-3,0 0-1,1 0-10,23 0 5,-24 0 8,13 0 6,36 0-8,-37 0-8,25 0 0,24 0 1,-36 0-2,36 0 4,0 0-5,-48 0 3,48 0-3,0 0 5,-36 0-9,-25 12 12,24-12-8,-23 0 4,-1 13 7,0-13-10,12 0 3,1 12-4,-13-12 5,0 0-5,13 0 4,-13 0-5,12 0 9,-12 0-7,13 0 9,-13 0-7,25 0-2,-13 0 4,13-37-5,11 37 8,13 0-2,37 0-6,0 0 4,-50 0-4,-35 0 4,35 0-4,-11 0-1,-25 0 3,13 0-3,-13 0 41,12 0-6,-12 0-31,13 0 29</inkml:trace>
    </iact:actionData>
  </iact:action>
  <iact:action type="add" startTime="36531">
    <iact:property name="dataType"/>
    <iact:actionData xml:id="d2">
      <inkml:trace xmlns:inkml="http://www.w3.org/2003/InkML" xml:id="stk2" contextRef="#ctx0" brushRef="#br0">8247 4467 0,'0'-25'82,"0"13"-68,0-37-9,0 25 6,0-25-6,0 12 0,0-11-2,0-50 9,0 25-3,0-25-2,12-12 3,-12 13-4,0 48 4,0-49-4,0-12 6,0 13-6,0 23 5,0 1-6,0 0 5,0 49-4,0-37 5,0 48-6,0 1 6,13 0-6,-1 0 74,24-25-59,13 25-6,171-73 1,12 36-6,-25-61-8,25 61 9,0-36-2,-1 60 0,-23-48 7,255 24-7,-304 25 2,85-25-1,-122 49-1,-12 0-3,48 0 4,38 0-4,-1 0 0,-24 0 4,24 0-4,-61 0 5,-36 0-5,-1 0 3,1 0 1,12 0 2,-13 0-6,1 0 8,-1 0-9,13 0 9,-12-24-8,-25 24-2,-12 0 6,12 0-1,74-25 1,-38 1-1,-11 24 0,36 0 0,-36 0 0,60 0 1,13 0-2,-37 0 3,25 0-2,-61 0-3,11 0 6,26 0-5,-62 0 3,0 0 1,-61 0-1,13 0-5,23 0 8,-11 0-7,12 0 7,24 12-7,0-12 5,37 37-7,-12-37 4,11 24 4,26-24 2,-1 24-8,37 1-2,-1 24 7,-96-49 6,-1 12-15,0 12 15,0-12-11,13 62 8,-13-62-11,0 12 5,-12 13 2,12-25 3,0 12-4,37 1 5,24 24 1,-36-25-4,-13 25-2,-48-49 7,-25 12-10,0 13 24,0-13-20,1 0 3,23 12 4,13 74 0,-12-49-15,-1 12 14,50 0-14,-13 49 17,-24-49-2,-13-12-1,-36-25-1,0-12-9,0 13 9,0-1-9,0-12 22,0 0-11,0 1-10,-12 35 4,-25-11-4,25 24-4,-24-49 9,-1 74 5,13-50-7,-25 37 3,49-12 2,-49 62-8,25 11 6,11-110 1,1 37-10,12-12 13,-49 24-14,37-48 14,-12-1-10,-13 13 4,25-25 2,-12 0-3,-1 25 2,-11-25-9,-50 24 10,38 1-3,-62 0 4,-49 73 5,13-62-5,97-11 5,-36-25-17,-123 61 13,25-36 4,73-25-5,74 25-3,-111-13 2,74-12 2,-85 49-1,-25-24-3,85-13 1,-12 25 5,-134-24-2,0 60 3,134-60-1,62-25-7,-1 0 1,24 0-4,-48 0 6,24 0-8,-12 0 6,-12 0-4,0 0 5,0 0-6,48 0 6,-36 0-6,37 0 7,12 0-3,-25-13 16,13 1-9,-13 0 8,25 12 1,0 0-8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377">
    <iact:property name="dataType"/>
    <iact:actionData xml:id="d0">
      <inkml:trace xmlns:inkml="http://www.w3.org/2003/InkML" xml:id="stk0" contextRef="#ctx0" brushRef="#br0">2818 7701 0,'25'24'47,"72"-24"-41,38 24 7,96-24-6,62 0 4,61 0-6,-37 0 5,13 0-8,-50 0 14,-12 0-11,-72 0-2,-38 0 6,-60 0 0,-25 0-1,-49 0-2,-11 0 4</inkml:trace>
    </iact:actionData>
  </iact:action>
  <iact:action type="add" startTime="6445">
    <iact:property name="dataType"/>
    <iact:actionData xml:id="d1">
      <inkml:trace xmlns:inkml="http://www.w3.org/2003/InkML" xml:id="stk1" contextRef="#ctx0" brushRef="#br0">4758 9141 0,'0'0'2,"49"12"2,36 24 2,-36-11 4,49-25 0,11 24-3,123-12 8,12 49-10,-12-36 10,-134-25-7,11 0 4,-35 0-1,-1 12-5,0-12 3,25 0-7,-50 0 5,1 0 2,24 0-2,-36 0 2,36 0 0,-48 0 0,11 0-3,-24 0 3,1 0 10</inkml:trace>
    </iact:actionData>
  </iact:action>
  <iact:action type="add" startTime="8042">
    <iact:property name="dataType"/>
    <iact:actionData xml:id="d2">
      <inkml:trace xmlns:inkml="http://www.w3.org/2003/InkML" xml:id="stk2" contextRef="#ctx0" brushRef="#br0">12664 9238 0,'0'0'9,"12"12"-8,24-12 3,1 13 3,36 11 7,-24-24-9,24 12 7,0 13 6,171-13-12,-109 12 5,-1-24 4,220 0-9,-184 0 3,-11 0-4,36 0 7,-24 0-6,0 25 3,-49-25-3,24 49 6,-73-49-4,-36 24 0,-13-24 9,50 12-11,-62-12 7,0 0 19,0 12 47</inkml:trace>
    </iact:actionData>
  </iact:action>
  <iact:action type="add" startTime="9220">
    <iact:property name="dataType"/>
    <iact:actionData xml:id="d3">
      <inkml:trace xmlns:inkml="http://www.w3.org/2003/InkML" xml:id="stk3" contextRef="#ctx0" brushRef="#br0">4209 12118 0,'0'0'1,"73"0"4,62-36 0,-1 36 7,61 0-7,61 0 6,134 0-6,13 0 6,-37 0-6,171 0 2,0 0 1,60 0 5,62 0-6,134 0 4,-61 0-5,-61 0 4,-12 0-4,-122 0-2,-74 0 4,-133 0-2,-13 0 5,-49 0 5,-109 0-11,36 0 5,-97 0-4,-62-12 6,13 12-7,-37 0 5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972">
    <iact:property name="dataType"/>
    <iact:actionData xml:id="d0">
      <inkml:trace xmlns:inkml="http://www.w3.org/2003/InkML" xml:id="stk0" contextRef="#ctx0" brushRef="#br0">21850 732 0,'0'0'2,"0"-49"3,12 25 4,-12-13-3,0 25 19,12 0-19,1 0 4,23-25-2,-24 25 5,49-37 5,-48 37-4,35-37 0,62-24 2,24 0-11,-48 36 9,-13 13-7,-36 24 5,60-37-6,-48 13 4,61 12-5,24-13 8,-61-24 1,74 37-6,-74-12 2,12 24 5,-12 0-9,-60 0 4,35 0-5,-35 0 6,-1 0-4,0 0 3,12 0-5,1 0 6,-1 24-5,37-12 5,-36 13-5,36-13-3,-13 25 9,13-25-8,-12 12 6,-12-12-3,12 25 2,-37-25-3,0 13 4,12-13-3,-11 0 4,11 37-6,-24-25 9,24 13-8,-11 73 6,11-62 1,13 87 4,-37-87-3,0 26-8,0-50 5,0 86-5,0-37 6,0 0-8,0 37 10,-13-61-7,13-37 1,-12 0 8,12 1-11,-12 23 6,-25 1-2,25-25 0,0 0 8,-61 25-2,0 0-6,12-1 3,-183 50 3,-135 36 0,209-49-6,-26-37-7,-11 13 6,97-37 9,-24 13-4,122-25-4,0 0 51,-1 0 67</inkml:trace>
    </iact:actionData>
  </iact:action>
  <iact:action type="add" startTime="4619">
    <iact:property name="dataType"/>
    <iact:actionData xml:id="d1">
      <inkml:trace xmlns:inkml="http://www.w3.org/2003/InkML" xml:id="stk1" contextRef="#ctx0" brushRef="#br0">17507 16377 0,'-37'0'17,"-12"0"-11,-24 0 5,25 0-5,-26 0 6,-23 0-6,-1 0 3,-12 0-2,13 0 4,-1 0-5,25 0-3,36 0 6,-36 0 6,-24 0-9,-1 13 4,-48 11-4,48-12 5,-24 61-1,12-24 2,-36 0 1,85-12 5,24-13-16,-73 49 12,25-24 3,61-24 0,24 11-2,0-24-8,0 1 2,0-1-2,0 24 3,0-11-4,0 48 3,0-36-2,0 11 3,0 26-3,0-25 3,36 36-3,-11-12 4,-25-36-5,12-13 3,-12 37 8,49 0-11,-25-49 9,37 74-4,-49-74 0,110 61 2,-36-48 0,84 11 5,-23 1-3,11-37 0,-72 0-9,-13 0 5,-24 0-5,48 0 3,-48 0-2,12-25 4,-36 25-5,48-24 4,-12 12-1,-12 12 0,48-25-2,74-23 5,-13 11 1,-72 0 4,72-36-2,-121 37 3,-37 23-16,12 1 12,-12-49 3,49-49-11,-25 62 9,-11 11-2,23-12 2,1-12 2,-1 12 1,-11 37-2,-1-49 1,49-37-1,1-11 1,-38 48 0,1-25-1,-25 1 1,12 24-1,-24 36-5,0 13-3,-12-12 83,0 11-76,-12 13 1,-50-12-1,1 12-4,-61 0-4,61 0 4,24 0-5,12 0 5,-36 0-4,0 0 2,24 0-3,-24 0 6,0 0-6,49 0 3,-13 0-2,25 0 5,0 0-5,-1 0 1,-35 0-5,35 0 11,1 0 116</inkml:trace>
    </iact:actionData>
  </iact:action>
  <iact:action type="add" startTime="10059">
    <iact:property name="dataType"/>
    <iact:actionData xml:id="d2">
      <inkml:trace xmlns:inkml="http://www.w3.org/2003/InkML" xml:id="stk2" contextRef="#ctx0" brushRef="#br0">20545 867 0,'12'-13'50,"24"-11"-46,-11 12 11,-13 0-10,37-50 8,-37 1-2,-12-12-1,24-24 1,-11 11-1,35 13-1,-11-86 6,-37 135-6,0-13-1,12 13 7</inkml:trace>
    </iact:actionData>
  </iact:action>
  <iact:action type="add" startTime="14364">
    <iact:property name="dataType"/>
    <iact:actionData xml:id="d3">
      <inkml:trace xmlns:inkml="http://www.w3.org/2003/InkML" xml:id="stk3" contextRef="#ctx0" brushRef="#br0">17507 683 0,'0'0'2,"24"13"3,-12-13 2,1 0-1,35 0 3,-35 0-2,11 0 3,13 0 5,-25 0-9,37 0-4,-13 0 7,1 0-2,-13-13 4,13-11 3,48-37 5,-60 49-4,11 0-5,37-62 2,1 13 2,23-12 0,-11-12 4,-38 36-3,-23 12-5,-1 25 1,-12 0-5,1 0 9</inkml:trace>
    </iact:actionData>
  </iact:action>
  <iact:action type="add" startTime="15874">
    <iact:property name="dataType"/>
    <iact:actionData xml:id="d4">
      <inkml:trace xmlns:inkml="http://www.w3.org/2003/InkML" xml:id="stk4" contextRef="#ctx0" brushRef="#br0">15689 806 0,'12'0'155,"25"-13"-147,24-36 0,-49 37 4,13-24 1,-13 23-11,0 1 6,49-37 3,-49 13 6,37-25-2,-25 36-2,-11 1-3,23 0 1,-24 11 6,13-11-1,-13 0-2,0 11-4,0 1 0,13 0 7,-13 0 19,12-37-20,-11 37 13,11 12-14,-12-12 1,13-25-10</inkml:trace>
    </iact:actionData>
  </iact:action>
  <iact:action type="add" startTime="17707">
    <iact:property name="dataType"/>
    <iact:actionData xml:id="d5">
      <inkml:trace xmlns:inkml="http://www.w3.org/2003/InkML" xml:id="stk5" contextRef="#ctx0" brushRef="#br0">13420 610 0,'0'-24'107,"24"24"-104,1 0 9,36-25-4,-49 13 0,25-24 5,11 11 2,1 13 2,12-37-15,25 0 14,84-97 2,-23 48-2,-111 62-1,50-13 0</inkml:trace>
    </iact:actionData>
  </iact:action>
  <iact:action type="add" startTime="19812">
    <iact:property name="dataType"/>
    <iact:actionData xml:id="d6">
      <inkml:trace xmlns:inkml="http://www.w3.org/2003/InkML" xml:id="stk6" contextRef="#ctx0" brushRef="#br0">11309 818 0,'25'0'463,"-13"0"-457,0 0 20,13 0-13,-13 0 5,12 0-3,13 0-7,-1-12 1,38-25 8,-50 25-11,37-1 6,24-60-9,-48 49 8,73-62 0,36-48 2,-60 49 1,-13-49 2,-37 73 2,13-13-3,-37 38-1,13-1 4</inkml:trace>
    </iact:actionData>
  </iact:action>
  <iact:action type="add" startTime="21891">
    <iact:property name="dataType"/>
    <iact:actionData xml:id="d7">
      <inkml:trace xmlns:inkml="http://www.w3.org/2003/InkML" xml:id="stk7" contextRef="#ctx0" brushRef="#br0">9370 732 0,'12'0'378,"0"0"-366,25-12 5,-25 0 0,24-25-11,-23 25 6,-1 0-8,0-49 9,37 12 5,-13 12-5,13-24-3,-24 49 1,-13-12 5,24-25 0,-11 37 44,-13 0-35,25-49-9,-25 36 1,0 13 428,12 12-355,-11-12-70,11 0-14,-12-1 15,0 1-12,1 0 8,23-25-12,-24 25 9,1 0 14</inkml:trace>
    </iact:actionData>
  </iact:action>
  <iact:action type="add" startTime="25387">
    <iact:property name="dataType"/>
    <iact:actionData xml:id="d8">
      <inkml:trace xmlns:inkml="http://www.w3.org/2003/InkML" xml:id="stk8" contextRef="#ctx0" brushRef="#br0">7442 635 0,'12'0'90,"0"0"-86,13 0 8,11-13-4,-23 13-1,35-24 5,-11-13 2,73-36 1,-37 12 4,-36 37-17,72-74 11,-11 13-3,-74 60 3,25-23 1,-37 35 2,25-11-2,0-1 3,-25 13-1,0 0 72,-24 12 64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360">
    <iact:property name="dataType"/>
    <iact:actionData xml:id="d0">
      <inkml:trace xmlns:inkml="http://www.w3.org/2003/InkML" xml:id="stk0" contextRef="#ctx0" brushRef="#br0">2648 9080 0,'12'0'4,"0"0"5,0 0 11,0 0-8,1 0 4,-1 0-11,12 0 6,1 12-5,11-12 6,37 0-10,49 24 3,13-24 5,60 49-5,37-25 10,-25 1-11,49-25 8,0 36-8,330-36 9,-293 49-1,-25-49-7,-109 25 8,109-25-8,-36 24-1,-13-24 10,-48 0-4,24 0-5,-97 0-2,0 0 7,-62 0-4,37 0 4,-60 0-4,11 0 5</inkml:trace>
    </iact:actionData>
  </iact:action>
  <iact:action type="add" startTime="8399">
    <iact:property name="dataType"/>
    <iact:actionData xml:id="d1">
      <inkml:trace xmlns:inkml="http://www.w3.org/2003/InkML" xml:id="stk1" contextRef="#ctx0" brushRef="#br0">15006 8360 0,'-12'12'28,"24"-12"10,86 36-27,-13-11-6,110-25 7,0 24-7,1 1-3,72 23 10,25-11-7,-25-13 6,13-24-2,12 0-1,-62 0-2,-36 0 3,37 0-3,-37 0 6,-36 0-7,36 0 5,-24 0-4,-73 0 7,36-36-9,-24 11 6,36-23-4,13 11 9,-111 13-6,13 11 1,25-11 3,-1 24 1,-36 0-7,-37 0 4,37 0-4,-12-24 1,-25 24 0,37 0 2,-25 0-5,25 0 6,-25 0-5,-12 0 6,13 0-7</inkml:trace>
    </iact:actionData>
  </iact:action>
  <iact:action type="add" startTime="10214">
    <iact:property name="dataType"/>
    <iact:actionData xml:id="d2">
      <inkml:trace xmlns:inkml="http://www.w3.org/2003/InkML" xml:id="stk2" contextRef="#ctx0" brushRef="#br0">12554 7871 0,'0'-48'19,"0"23"5,0-11-16,0 23 0,0-23 3,12-13-6,-12 12 5,24-36-1,25-37-1,-12 62 6,36-50-4,-61 73 2,0-36 5,25 0 0,12 13-2,-37 35-14,37-35 11,36-1-4,-24-12 5,98-37 0,-13 25-4,-36 0 2,207-37 3,-183 61-5,86-49 2,-98 37 1,61 37-2,-110 0 1,13-13 2,121 13-5,-73 24 5,25-25-9,48 1 6,-73-13-5,1 37 7,-1-24-7,0-1 8,25 1-8,-86 24 6,0-37-6,0 37 8,-12 0-9,12-24 6,1 24-5,23 0 7,-24 0-7,-24 0 4,98 0-6,23 0 13,-96 0-12,48 0 8,-49 0-7,24 12-1,1-12 3,-25 25 3,61-25-2,-61 12 9,13 12-12,-13-24-4,25 0 9,-25 37-1,61-13-2,-24-24 3,-13 0-2,1 0-4,-25 0 7,25 0-6,-25 0 8,0 0-8,-24 0 5,24 12-5,13 13 9,-13 11-9,-12-11 8,12-13-5,37 37 1,-74-13 7,86 1-3,98 48-4,-74-11 3,-36-26 3,110 13 0,-74-24-6,-12-12 2,1 36 6,-62-49-1,-12 0-7,-49 0 2,0 13-10,37-1 14,12 37-1,-24-24 1,36 24 2,-61-37-7,61 37 2,-61-37 1,1 1 4,121 146-1,-110-122-2,13 12-13,-25 36 16,25 25-2,-13-49 3,-24 1-3,0-62-9,0 49 8,-24-37-7,11 1 1,1-13-1,0 0 3,-49 61 6,37-48-10,-37 11 8,-74 86-11,-11-48 11,0 23 2,-111 50 0,135-50-2,61-48 3,-85-12-2,73-1-5,-74-11 1,50-25 7,-123 36-6,-48 13-1,97-24-4,12-1 8,-158 49 3,49-24-3,60-25-5,111-24 2,-111 0 1,111 0-7,-37 0 3,60 0-3,-48 0 6,-73 0-6,61 0 3,-98 0-3,13 0 5,-13 0-5,-415 0 7,513 0-6,0 0 2,0-12 7,-61-12-14,158-1 13,-97 13-14,85-12 8,-24 24 2,0-12-5,24 12 5,-61-49 1,61 49-2,13-12-4,-13 12 11,-85-37-11,60 0 9,13 13-9,13 12 5,-13 12 4,-86-61-9,86 61 6,-36-25-6,23 25 5,1 0 0,12-24-5,25 24 6,-13-37-6,12 13 7,25 24-8,-37-12 4,37-1 8,-49-23-11,24 24 8,-24-13 2,-24 13 0,12-37-1,0 13 0,24-1-5,-61 0-9,37 25 9,-74-37 7,25 25 0,13-13-2,96 37-1,-23 0-8,24-12 5,12 0 24,-13 0-15,13 0-8,-12-25-2,12 25 6,0 0-6,0-1-3,0-23 1,-12 24 7,12-13-5,0-12 14,0 13-18,0 12 5,0-25-5,0 13 3,-37-13-2,37 25 4,0-12-5,0 11 4,0 1-4,0-12 6,0 12 4,0-13-9,-12 13 110,0 0-92,-12-13-25</inkml:trace>
    </iact:actionData>
  </iact:action>
  <iact:action type="add" startTime="13505">
    <iact:property name="dataType"/>
    <iact:actionData xml:id="d3">
      <inkml:trace xmlns:inkml="http://www.w3.org/2003/InkML" xml:id="stk3" contextRef="#ctx0" brushRef="#br0">2111 7640 0,'-12'-13'85,"12"-11"-59,0 12-20,0-13 5,36-36-5,-24 49 4,62-85 7,255-123 0,-36 73-2,-37 38-4,-110 35 0,-48 50 4,122-13 3,36 37-6,-61 0-11,73 0 4,-11 0 6,-1 0-5,36-61 6,-23 61-7,-13 0 5,0 0-5,-24 0 8,24 0-8,-24 0 5,-37 0-4,0 0 6,159 0-5,-24 0 5,-160 0 3,-11 0-12,-25 0 2,-36 0 4,-1 0-2,13 13 4,-49 23 2,-12-36-7,0 61 7,-25-61 1,37 25-7,-36 11-6,-1-24 13,-12 1-9,74 72 9,-1 25 1,49 12 2,13 0-2,-38-61-1,13 12-5,13-24 2,48 24 4,97 49-1,-85-36-4,-146-86 1,-37 12-6,-12 0 75,-12 0-70,-37 37-5,13-12 8,-74 24-6,61-25 6,-36 25 4,-1-24-2,25 0-1,-24-25-4,36-12 0,-48 0-8,-38 24 4,-96 1 6,-1 60-2,-98-36-1,-11 61 4,-391 73 3,0 49-1,195-123-1,415-109-3,-85 0-4,194 0-1,-23 0 6,-37 0-8,24-12 7,-12-12-6,-147-37 7,13 12-3,24 0 3,-231 25 4,12-1 0,146-48-2,97 49-6,135 24 3,-37-13-5,-36 1 6,73 12 0,-13-36-7,13 36 9,-25 0-8,1-13 2,24 13-1,-13-12 3,-11-12 7,-38-25-15,13 12 14,0-11-1,-97-74 1,11-13 0,1 1-6,109 24 3,-36 37 1,24 0 4,25 36-3,12 25 44</inkml:trace>
    </iact:actionData>
  </iact:action>
  <iact:action type="add" startTime="15535">
    <iact:property name="dataType"/>
    <iact:actionData xml:id="d4">
      <inkml:trace xmlns:inkml="http://www.w3.org/2003/InkML" xml:id="stk4" contextRef="#ctx0" brushRef="#br0">1550 10764 0,'12'-12'18,"0"-13"-15,0 13 8,0-12-3,49-62 3,37 1 3,-74 48-5,208-170 3,85 60 5,159-85-2,-207 171-1,267-146-4,-243 146 1,244-37 3,48 13 2,-60-1 0,-269 86-6,-24 0-2,24 0-3,-61 0 4,1 0 7,-26 0-10,26 25-4,11 24 9,-73-1-6,98-23 8,0 48-5,-25-49 3,49-24 2,208 110-8,-61-61 8,-306-49 0,-11 61-7,-50-49 8,13 13-12,12 23 16,-12-11-4,0 12 0,85 73-4,-49-37 1,184 86-9,-160-85 13,13 11-3,25 25-2,-1 0 1,-60-24-10,-25-49 13,85 97-1,-134-134-2,25 25 0,-37-25 39,0 13-34,-12 11-4,-25 1-6,-36 48-4,-49 1 10,-134 109 3,48-85-4,-60 24-1,-110 25 6,36-98 1,-48 0-1,-50 12 0,245-49-1,-37 1 1,-256-25-1,0 0-9,-24 0 5,280 0 7,0 0-17,-24 0 4,37 0 5,23 0-4,26 0 5,-62-37-5,61 13 5,-24-1-6,-171 1 10,232-25 0,-61 49-7,60 0 0,1 0-3,-49-24 7,147 12 1,-13-13-7,37 25 8,-62-49-8,62 37 6,-85-49-6,72 49-5,-36-25 10,-49-36 4,-73-37 0,98 49 2,-13 25-2,-11-1-5,23 0 2,-97-48 3,25-1 2,121 74-3,-36-12 2,36 12-1,25-1 19,12 1 19,0 0 62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5039">
    <iact:property name="dataType"/>
    <iact:actionData xml:id="d0">
      <inkml:trace xmlns:inkml="http://www.w3.org/2003/InkML" xml:id="stk0" contextRef="#ctx0" brushRef="#br0">7430 13497 0,'0'0'2,"-12"0"0,-1 13 7,-60-1-1,49 12 2,-86 13-5,37-13 9,0-24-1,-25 12-8,25-12 11,-183 25-14,85 24 4,0-25 3,37-24 6,36 0-9,-12 24 4,13-24-8,24 0 4,-1 0 4,26 0-4,-1 0 5,12 0-6,-12-12 5,13-24 6,-25 23-14,36 1 3,-11 12 7,24-24-7,-1 12 9,-23-13-9,-50-48 7,1-25 4,-49 1 1,-13 11-1,86 50 0,13-13-2,11 49-6,13-12-1,-13-13 3,1-11-2,23 11 1,-23-36 2,-1-24 6,13-25-1,-13-61 0,37 37-1,0 61-10,0-1 6,25 1-7,-1 37 9,13-13-11,11-12 6,13 12 0,-24 12 6,36 1-4,-12-1 0,37 13 5,158-98 0,-12 61-4,-147 61 0,50-25 0,-50 25-1,1 0-1,36 0-4,0 0 5,37 12-5,-37 13 6,1-25-5,35 24 5,-72-12-1,73 86-1,-122-86 0,12 49 1,-49-48 5,0 35 2,12 13-1,-24 13-2,0 60-8,0-37 7,0-36-7,0-48 3,0-1 8,-12 37-11,0-37 9,12 0-4,-12 0 7,12 0-12,-37 25 21,25-25-4,12 13 30</inkml:trace>
    </iact:actionData>
  </iact:action>
  <iact:action type="add" startTime="26598">
    <iact:property name="dataType"/>
    <iact:actionData xml:id="d1">
      <inkml:trace xmlns:inkml="http://www.w3.org/2003/InkML" xml:id="stk1" contextRef="#ctx0" brushRef="#br0">9589 16414 0,'12'0'21,"37"0"-11,24 0 4,1 0-8,84 0-4,1 0 10,97 0-6,37 0 3,61-12-3,-25-13 5,0-36-5,-36 61 7,-37 0-9,-97 0 8,12 0-8,-37 0 8,-36 0-8,-86 0 7,0 0 6,25 13 0,-1 23-1,-36-24 0,12 1 0,74 109-10,-74-74-4,25 14 12,72 121 6,-72-122-8,48 97 5,-72-24 0,-13-85 0,0-24-12,0 24 3,-37-37-1,-12 12 4,-36 37-7,-232 61 11,-49-49-1,-257 123 4,26-62-3,328-110-5,13 1 1,24-1 4,61 25 2,-146-25-2,244-24 1,0 0-10,24 0 6,25-12-8,-37 0 8,12-12-9,-85-25 12,12-12-1,0-13-5,36-11 2,-60-13 5,-13-85-1,37-12-1,-61-12-4,122 146 1,-61-110 5,110 159 0,12-37-2,-24 37-8,36-1 69,37 1-68,24-49 6,73 12-13</inkml:trace>
    </iact:actionData>
  </iact:action>
  <iact:action type="add" startTime="27991">
    <iact:property name="dataType"/>
    <iact:actionData xml:id="d2">
      <inkml:trace xmlns:inkml="http://www.w3.org/2003/InkML" xml:id="stk2" contextRef="#ctx0" brushRef="#br0">13457 14596 0,'0'0'2,"73"0"3,37-49 1,85 49 1,37-49 5,60 25-8,-35 24 9,-99 0-8,50 0 7,-86 0-6,-37 24 4,-48 0-4,11-11 6,-48-1-3,13 24 14,-13-23-17,24 36 8,-24-37-2,12 61 6,-12 12-11,0-36 2,0-12-2,0 60 3,0-23-3,-49 35 3,-85 62-4,73-85 8,-207 158-12,-25-98 15,-24-24-2,134-36 2,49-62-1,60-24 0,50 0-10,12 0 17,-37 0-15,25 0 1,-25 0-2,-37-36 3,-23-25-4,-38-13 9,-133-48 0,-13 0 3,110 37-1,110 60-1,12 13 0,0-37 2,24 25-3,-12 12-1,25-13 3,12-11-1,-1 24-8,-23-13 3,24 13-5,12-61 8,0 48-9,0-36 4,0-12-3,0 24 3,0-48-3,0-1 4,36-12-4,1 25 6,36-25-8,-61 98 8</inkml:trace>
    </iact:actionData>
  </iact:action>
  <iact:action type="add" startTime="29257">
    <iact:property name="dataType"/>
    <iact:actionData xml:id="d3">
      <inkml:trace xmlns:inkml="http://www.w3.org/2003/InkML" xml:id="stk3" contextRef="#ctx0" brushRef="#br0">16970 17049 0,'378'-49'3,"-756"98"-3,1086-123 14,-391-11-7,-12 61 4,-147-1 6,123-48-2,-159 73-8,-61 0 1,-12 0-2,0 0 6,24 24-6,49 50 3,-73-62 1,48 12 2,62 37 2,-74-24-11,1 24 11,23 0 3,-23 12-3,-62-61 2,1 13-14,-1 36 14,13-12-15,-13 36 7,0 0 3,-24-24 5,0 74-10,0-62 1,0 25-1,0-74 5,0 37-5,-48 12 4,-38-12-4,-36 37 5,12-49-1,-24 24 0,-207 24 8,-62-23-2,-97-1 1,12-24-1,-73 36-3,97-36-3,232 0 1,62-25 4,23-24-1,62 0-9,24 0 9,49 0-7,-37 0 2,24 0-3,-48 0 5,0 0-6,-49 0 7,49 0-7,-25 0 5,13-24-4,48 24 6,13-12-7,-62-13 9,1-11 0,73 23-8,-13-23 6,-11 11 3,-62-72-11,74 72 10,-25-48 1,12 49-4,25-37 1,-24 24 0,23 13 3,1-13 1,12 0-6,0 1-3,0-13-1,0 37 5,0-37-5,0 0 4,0 0-4,25-12 4,11 13-4,-24-26 4,1 50 1,-13 12-10,36-13 9,-24-11 6,1-1-9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809">
    <iact:property name="dataType"/>
    <iact:actionData xml:id="d0">
      <inkml:trace xmlns:inkml="http://www.w3.org/2003/InkML" xml:id="stk0" contextRef="#ctx0" brushRef="#br0">8357 8030 0,'0'-37'42,"12"25"-34,37-12 5,36-62-5,-24 1-6,61-61 12,37-13-1,-13 37 2,13-25-7,-147 135 3,13-24 2,-13 11-4</inkml:trace>
    </iact:actionData>
  </iact:action>
  <iact:action type="add" startTime="5444">
    <iact:property name="dataType"/>
    <iact:actionData xml:id="d1">
      <inkml:trace xmlns:inkml="http://www.w3.org/2003/InkML" xml:id="stk1" contextRef="#ctx0" brushRef="#br0">7662 9421 0,'0'13'15,"24"-13"-9,-12 0 2,37 0 2,0 0-2,48 0-3,38-37 4,11-36 1,0-25-1,37 0 0,-12 50 1,-61-26 3,-98 62-4,0 12-9</inkml:trace>
    </iact:actionData>
  </iact:action>
  <iact:action type="add" startTime="6106">
    <iact:property name="dataType"/>
    <iact:actionData xml:id="d2">
      <inkml:trace xmlns:inkml="http://www.w3.org/2003/InkML" xml:id="stk2" contextRef="#ctx0" brushRef="#br0">8333 11386 0,'0'0'4,"12"12"9,37-12 13,24 0-18,-24 0-1,85-73 4,12-25-5,25-24 7,49-73 2,194 12-1,-96 61-4,-245 110 1,-24 12 2,-13-37-12,-36 25 135</inkml:trace>
    </iact:actionData>
  </iact:action>
  <iact:action type="add" startTime="13186">
    <iact:property name="dataType"/>
    <iact:actionData xml:id="d3">
      <inkml:trace xmlns:inkml="http://www.w3.org/2003/InkML" xml:id="stk3" contextRef="#ctx0" brushRef="#br0">15872 14352 0,'0'0'1,"49"-37"5,61-12 6,-37 13-7,37-13 11,-25-12-4,123-73-3,-111 48 2,-36 49 3,73-36-5,-24 12 3,-49 25 3,-49 36-14,37 0 13,24 0-9,49 0 6,49 0-6,-12 0 8,36 0-11,-37 0 10,74 0-7,-61 0 9,49 0-13,11 0 7,-72 0 1,-49 0 5,48 0-9,1 0-1,-25 0 5,37 0-1,-73 0-1,-1 0 1,-36 0 1,-12 0 0,-37 0 0,0 0-3,13 0 4,11 0 12,-11 36-15,-13 1 2,-12 12 3,61 36-6,-49-61 8,13 50-13,36 48 6,-37-49 4,25-12 6,-37-12-2,0 12-2,-12-12-2,0-25-2,0 0-4,0 13 5,0 0-5,0 36 5,0 25-4,-24-25 6,-13 12-6,13-48 4,-49 48-1,12-24 3,24-36 5,13 11-2,-37 1 8,24-25-11,13 25-1,-62-1-2,37 25 2,-12-24 5,-24 48 2,36-36-3,13-12-10,-13-37 9,12 12 2,-60-12-3,-38 24-7,38-24 7,-208 74-7,158-50 5,-11 0-6,-50 1 8,50-25 2,-123 73-9,147-73 6,36 0-7,1 0 3,-74 0-2,74 0 4,-13-12-4,-24-37 4,-37 25-4,61-37 8,-61 36 0,-73-48-5,134 73 2,-60-24-6,60-13 9,98 37-2,-37-24-7,0-13 9,-85-48 1,61 48-14,-98-36 6,24 24 5,-133-73 4,109 12 1,61 25 0,61 11-2,1 13-1,35 49 3,-23-24-11,36 23 7,0 1-7,0-37 2,0 37-3,-12 0 6,12-37-5,0 37 4,0 0-7,0-25 11,0 13-11,0 11 16,0 1-6</inkml:trace>
    </iact:actionData>
  </iact:action>
  <iact:action type="add" startTime="16885">
    <iact:property name="dataType"/>
    <iact:actionData xml:id="d4">
      <inkml:trace xmlns:inkml="http://www.w3.org/2003/InkML" xml:id="stk4" contextRef="#ctx0" brushRef="#br0">1635 16853 0,'0'0'2,"134"-24"2,37-25 1,12-61 2,171 86 7,24-62-12,-24 62 15,61-74-10,73 74-5,-13 24 5,50 0 1,-49 0 0,48 0 7,-121 0-14,-1 0 6,-36 0 2,-48 0-1,-62 0-1,-24 0 0,-37 0 5,0 12 3,-24 13-10,-13-25 0,-11 24 3,-13 0-4,-36-24 8,-1 0-7,13 0 7,-12 0-7,11 13 5,-84 11-5,48-12 10,-12-12-10,-49 12-2,37-12 11,-37 13-4,13 23-2,11 1 0,25 12 0,-12-13 4,-12-11 4,48 48 0,13 0-1,-62 13-7,-11-50 4,72 98-10,-36-48 13,-24-49-2,-13-1-4,37 25 3,-49-49 3,-12 1-1,0 11 23,0-12-25,0 13-7,0 11 6,0 13-6,-48 12 9,11-37-9,-36 62 8,-49 11 1,-195 26-4,85-50 1,-171-24 5,1 36-2,231-73 1,-220 25-5,257-37-9,0 0 7,36 0-3,-97 0 7,85 0-5,-12 0 2,-48 0-1,11 0 1,-12 0 7,-24 0-11,-37 0 5,13 0-5,-38 0 1,62 0 1,-73 0-2,73 0 8,36 0-8,-36 0 5,61 0-5,-1 0 8,38 0-8,-74 0 6,37-37-9,0 37 11,0 0-10,-25 0 12,49 0-10,-12 0 0,49 0 3,-25 0 7,62 0-9,24-12-4,-37 12 8,12-24 6,-36 11-10,24-23 5,-12 11 5,-122-60-6,171 73-7,-37 0 6,-12-25 6,-49-24 1,-12 24 2,98 13-3,-13-1-1,-11-23 3,23 11-8,25 25 5,0 0-12,0-25 8,-49-36-4,49 0 4,-12-1-5,-37-35 9,37 48-10,-12-13 10,24 38 1,0 23-11,0 1 6,0 0-4,0-37 5,0 37-5,36-25 6,123-36-8,36 49 6,586-208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390">
    <iact:property name="dataType"/>
    <iact:actionData xml:id="d0">
      <inkml:trace xmlns:inkml="http://www.w3.org/2003/InkML" xml:id="stk0" contextRef="#ctx0" brushRef="#br0">20996 6639 0,'12'0'54,"61"0"-49,25 0 0,-25 0 11,49 0-10,12 0 2,98-25-3,37-48 6,-13 73-6,12-61 7,49 37-4,13-25 1,-62 25 0,-12-37-7,-60 61 6,-87 0 1,-11 0-2,-49-37-1</inkml:trace>
    </iact:actionData>
  </iact:action>
  <iact:action type="add" startTime="7310">
    <iact:property name="dataType"/>
    <iact:actionData xml:id="d1">
      <inkml:trace xmlns:inkml="http://www.w3.org/2003/InkML" xml:id="stk1" contextRef="#ctx0" brushRef="#br0">2074 8506 0,'25'0'43,"48"0"-35,12 24 5,37-24-7,25 25 7,72-25-6,37 0-7,74 0 9,60 0-3,86 0 5,48 0-6,13 0 5,0 0-4,0 0 7,-135 0-9,62 0 7,36 61-6,269 24 8,-367-85 2,38 61-10,109-24 8,-13-37-7,-72 0 4,134 0-4,-196 0-5,-48 0 8,-24 0 7,-111 0-10,25-61 4,-12-25-3,-86 38-6,-36-13 11,-24 24 3,-74 25-5</inkml:trace>
    </iact:actionData>
  </iact:action>
  <iact:action type="add" startTime="11439">
    <iact:property name="dataType"/>
    <iact:actionData xml:id="d2">
      <inkml:trace xmlns:inkml="http://www.w3.org/2003/InkML" xml:id="stk2" contextRef="#ctx0" brushRef="#br0">3575 11606 0,'12'0'25,"0"0"-9,25 0-4,12 0-7,-1 0 6,87 24-6,35 25 7,62-25-2,24 1 0,98-25-4,0 24 4,0-24-5,-1 0 5,1 0-5,49 0-3,-110 0 8,97 0-6,-73 0 9,-48 0-11,48 0 11,-24 0-8,-1 0 7,-35 0-6,-26 0-1,-11 0 3,-25 0 7,74-12-10,-111 12-2,13-49 5,-25 25 1,50-1-2,-62 25 1,0-24 3,-36 24-6,85-73 5,-86 73-2,37 0 2,1 0-5,-13 0 5,-13 0-5,50 0 7,-25 0-7,0 0 8,-36 0-11,36 0 11,-36 0-10,73 0 5,-13 0 4,-24 0 0,62-25-8,35 1 0,-60 24 5,61-73 6,-61 48-10,24 25-1,-36-24 4,85-25-1,-49 25 4,0-1-3,37-11 2,0-13-2,-62 24 0,62 1 0,122 24 3,-159 0 2,-61 0-8,-24 0 5,12 0-5,12 0 10,-60 0-10,23 0-2,-24 0 8,25 0 2,-25 0-8,-12-12 6,12 12-6,-24 0-2,-25 0 6,37 0 0,-48 0-2,-1 0 2,73 0 0,-12 0-3,25 0 4,36 0-2,0 0 0,62 0-3,-1 0 7,0 0-7,-61 0 7,25 0-8,-25 0 9,-36 0-11,-25 0 12,-24 0-12,24 0 12,-12 0-8,-25 0 7,1 0-6</inkml:trace>
    </iact:actionData>
  </iact:action>
  <iact:action type="add" startTime="17542">
    <iact:property name="dataType"/>
    <iact:actionData xml:id="d3">
      <inkml:trace xmlns:inkml="http://www.w3.org/2003/InkML" xml:id="stk3" contextRef="#ctx0" brushRef="#br0">14823 13290 0,'24'0'6,"13"24"9,12 1-13,-37-25 5,37 12 1,0-12 2,12 12-3,36-12 2,-24 0-1,25 0 8,97 0-10,37 0 4,85 0-5,122 0 0,98 0 2,61 0-1,134 0 6,61 0-8,-122 0 7,-73 0-6,60 0 8,-255 0-7,-74 0 3,-72 0-4,-62 0 8,-146 0-8,12 0 1,-86 25 109,13-13-108,0-12 1,-37 0 1,-24 0-2,-110 0 3</inkml:trace>
    </iact:actionData>
  </iact:action>
  <iact:action type="add" startTime="18721">
    <iact:property name="dataType"/>
    <iact:actionData xml:id="d4">
      <inkml:trace xmlns:inkml="http://www.w3.org/2003/InkML" xml:id="stk4" contextRef="#ctx0" brushRef="#br0">3563 14962 0,'24'0'44,"-12"0"-28,49 0-11,0 24 6,37-12-9,-1-12 4,111 25 3,-13-25 0,37 61 1,85-61-1,12 24-2,464-24 10,-256 0-12,122 0 5,12 0-5,-12 0 9,12 0-10,-49-61 6,-49-12-4,1-37 7,-221 86-6,-48-62 2,-12 1 0,-85 12 0,-99 48 5,-72 13 3,-13 0 130,-36 0-140,-12-1 5</inkml:trace>
    </iact:actionData>
  </iact:action>
  <iact:action type="add" startTime="22479">
    <iact:property name="dataType"/>
    <iact:actionData xml:id="d5">
      <inkml:trace xmlns:inkml="http://www.w3.org/2003/InkML" xml:id="stk5" contextRef="#ctx0" brushRef="#br0">11017 16560 0,'48'13'78,"38"23"-61,11-11-9,50-1 4,255 49 4,172-48-13,-245-25 5,-12 0 1,37 0 2,0 0-6,-25 0 7,25 0-7,-61 0 7,0 0-7,61 0 0,-62 0 3,-11 0 6,48 0-8,-72-12-2,35-13 4,-23-36 1,-1 12-2,-48 49 1,-13-24 2,-12-25-2,-61 49 3,-24-49-6,-12 49 7,-37-12-8,0-25 10,-49 37-2,12 0-8,-11-12 9,-1 0-8,-24 12 161,-13 0-158</inkml:trace>
    </iact:actionData>
  </iact:action>
  <iact:action type="add" startTime="23623">
    <iact:property name="dataType"/>
    <iact:actionData xml:id="d6">
      <inkml:trace xmlns:inkml="http://www.w3.org/2003/InkML" xml:id="stk6" contextRef="#ctx0" brushRef="#br0">8711 18196 0,'24'0'62,"74"0"-45,60 0-11,13 0 5,24-49-5,49-24 5,-12 12 5,232-61 1,-62-13-15,-292 111 12,0-13-4,-37 1 1,-61 24 136,-36-1-130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328">
    <iact:property name="dataType"/>
    <iact:actionData xml:id="d0">
      <inkml:trace xmlns:inkml="http://www.w3.org/2003/InkML" xml:id="stk0" contextRef="#ctx0" brushRef="#br0">4148 2160 0,'12'0'82,"1"0"-68,35 0-9,1 0-3,12-12 9,-36 12-6,84-37 7,-60 13-4,24 12 1,-12-13 0,12-11 0,-60 23 4,72-11-3,-61 24 0,-11 0-5,23 0 6,-11 0 4,11 0-10,13 0 6,-12 0-5,11 0 4,-23 0-5,36 0-3,-12 0 9,24 0-4,0 0 2,0 0-3,25-12 5,12-37-6,-49 49 7,36-12-7,1 12 9,-49-25-9,-13 25 7,13-12-7,-12-24-2,-1 36 7,-24-13 3,1 13-7,-1 0-3,24 0 6,-23 0 6,-1 0 1,0 0-8,37 0 2,-37 0-3,37 0 4,-25 0-4,1 0 3,11 0-5,-11 0 6,-13 13-5,37-1 5,24 12-5,-12 13 7,-12-25 3,-37 0-2,12-12-5,-12 12-1,25 13 8,-37-13 15,0 0-14,0 0-11,0 13 6,0 11-6,0-23 4,0 36-4,0-37 5,0 49-4,0-49 3,0 37-4,0-13 5,0-23-5,-24 35-5,24-23 11,-13 36-8,1-25 11,-12-23 5,-1 11-11,-11-24 11,-13 24-15,12-11 6,-11-13-6,-13 24 5,0-12 7,24 0-11,-61 49 9,25-61-1,-12 37-9,-13-13 9,37-11-3,-24-1 1,36 12-1,-24-11 3,48-13 3,-23 0-11,35 0 2,-11 0-1,-49 0 2,0 24 6,36-24-9,-36 0-4,24 0 9,0 0-5,-12 0 5,37 0-5,-49 0 4,12 0-4,36 0 4,13 0-3,-25 0 3,13 0-4,12 0 5,-37 0-6,12 0 7,-11 0-7,-13-12 8,24 12 1,-12-12-8,37 12 7,-12 0-10,12 0 2,-13 0 18,13 0-7,0-13 0,-13 13-14,-11-24 4,-1-1 5,1 25 1,23-24-2,1 24 4,0-12-2,-25 0-8,25 12 10,-12-25-9,-13 1 11,25 12 2,0-1 2,-13 1-10,-11-24 6,24 23 2,-37-35-16,37 35 13,-25-11 0,13-25 3,11 37-3,1 0 3,0 0-2,-12-25 3,24 25 63,0-13-67,0 1-9,0 12 9,0 0-4,0-13-5,0 13 3,0 0-5,0-13 10,0 1-7,0 12 4,0 0 5,0-1 0</inkml:trace>
    </iact:actionData>
  </iact:action>
  <iact:action type="add" startTime="6071">
    <iact:property name="dataType"/>
    <iact:actionData xml:id="d1">
      <inkml:trace xmlns:inkml="http://www.w3.org/2003/InkML" xml:id="stk1" contextRef="#ctx0" brushRef="#br0">10516 6859 0,'25'0'81,"-1"0"-65,-12 0-9,1 0 3,35 0-4,-35 0 5,-1 0-5,37 0 4,-37 0-7,24 0 11,13-13-8,-12-11 5,12 24-5,12-37-3,-13 25 9,38 0 1,-13-12-3,12-13 1,-36 0 5,0 25-3,-25-25-2,25 13 0,-37 24 4,37 0-10,-12 0 5,12 0-5,-1-24 6,26 24-5,-1 0 4,24 0-5,-11-37 6,-13 37-5,-24 0 6,24 0-7,-36 0 5,11 0-4,-35 0 5,35 0-5,-35 0 3,23 0-3,37 0 6,1 0-6,-1 0 5,24 0-5,38-24 4,-38-1-3,13 25 3,-37 0-4,25 0 3,-49 0-3,24 0 6,0 0-6,-49 0 4,37 0-4,-36 0 5,24 0-4,-37 0 4,24 0-6,62 0 7,0 0 4,-50 0-10,111 0 4,-110 0-5,24 0 7,0 0-6,0 0 5,-48 0-5,-1 0-4,1 0 7,-13 0-3,0 0 5,37 0-5,-37 0 4,61 25-4,-48-13 5,36-12-6,-13 24 7,26-12 3,-1-12-9,-37 0-4,13 25 8,-37-13 0,13-12-3,-13 12 25,37 0-15,-25 13 0,37-13-11,-49 0 9,62 25 0,23-13-13,-11 25 15,-1-24-1,-24 11 2,-49-24-3,61 1 2,-12 23 0,-36-11 1,-13-13-4,0 0 3,25 25-1,-13-13 1,-24 13 1,12-25-4,1 0-8,-13 37 8,0-25-3,0 1-8,0 11 12,0 1-12,24 12 10,-24-37-7,0 37 5,0-13-5,0-23 4,0 35-4,0-23-4,0 11 8,0-23 5,0-1 2,0 37-2,0-37-7,0 24 3,-24 13-5,-1-12 4,-11 12-4,-38 48 8,-11-11 4,-13 11-1,13-11-2,12-37 3,-13 12-2,-23-13 2,48 1-3,-74 12 2,-48 25 1,135-62-3,-62 13 1,-73 48 0,24-61-2,25 13 2,61-37-6,-25 0-2,25 0-2,36 0 5,-36 0-5,0 0 4,0 0-5,24 0 6,-49 0-6,25 0 7,-24 25-6,23-25 4,-35 12-4,35-12 7,50 0-7,-49 0 4,36 0-4,-12 0 5,13 0-5,-13 0-5,25 0 9,-50 0-4,-72 0 6,109 0 2,-36 0-8,24-25 5,-12 25-5,-36-12 4,24 12 7,-49-24-11,24-1 6,13-11-5,11 23 5,1-11-10,-37 0 12,49-13 3,-122-12-1,98 0 2,0 13-3,24-1 2,-25-12 0,-24-12-1,13-12 1,36 24 0,-49-24 0,25 0-1,-1 12 2,-60-49-3,97 37 3,12 36-2,25 13 0,12-1 1,0-23-10,0 35 1,0-23 10,0 11-16,0 13 17,0-24-8,0 11 4,0-11-8,12 23 6,-12-11 4,13-13 3,11 25-1,0-25-16,-11 25 19,-1 0-6,12 0-9,-12 0 31,1 12-15,-1 0-16,24-37 2,-23 25 7,-1 0 1,0 12-10,0 0 3,37-25-3,-12 13 4,-1-25-9,-24 37 14,74-36-10,-13-13 8,-61 25 2,0 11 13,13 13-22,-1-24 5,-12 24 1,1-12 4,60-13-10,-49 13 0,13-24 103</inkml:trace>
    </iact:actionData>
  </iact:action>
  <iact:action type="add" startTime="14032">
    <iact:property name="dataType"/>
    <iact:actionData xml:id="d2">
      <inkml:trace xmlns:inkml="http://www.w3.org/2003/InkML" xml:id="stk2" contextRef="#ctx0" brushRef="#br0">15274 4564 0,'0'-12'103,"13"0"-94,35 0 3,-11-25-7,0 13 6,36-37-2,-37 36 2,74-72 4,24 11 0,-12 1-6,-73 73 1,-37-1 4,49-23-4,-36 23 1,11 1 7,25 12-6,13-24-6,-1 12 7,24 12-11,38-25 11,-13-24-11,0 49 12,48-24-9,74 12 10,-146-13-1,-37 1-9,-12 24 6,-1 0-5,-35 0 3,60 0-4,-49 0 1,13 0 2,12 0 7,24 0-10,0 0 8,0 0-7,25 0-5,-1 0 8,38 0-4,-38 0 3,37 0 3,1 12-2,72 13-6,-109-25 11,72 24-12,1 25 14,-37-49-11,-60 0 5,48 0-5,-49 24 6,24-24-6,-48 0 0,37 12 4,-38 13 5,-11 11-11,12-23 14,-13-1-9,1 25-5,0-1 7,-25 37 5,0-36-1,61 146 0,-61-122-5,-12-12 3,37 36-6,-37-48 5,61 36-4,-61-24 3,12 36 1,49 1 8,-61-25-12,0-49 2,0 49-3,0-24 5,0 11-5,0-23 5,0-1-5,0 13 4,0 36-4,0-36 5,0 12-5,0 12 4,-12-13-4,12-11 5,0-13-5,0 13 5,0 12-5,0-25-5,0 1 9,-12 36-4,12-49 6,0 37 9,-12-37-10,12 37-4,-37-13 6,0 37 0,1 13 4,-13-1-15,-24-11 13,36-50-3,-12 37-2,37-49 3,-37 37 5,1 0-3,-13-37 3,-49 49-3,0-49 1,-36 25 0,-74 48 3,-36-11-3,134-38-1,0-11 0,-12 23-4,60-23 1,-72-25 2,0 12-8,60 25 8,50-37 0,-13 0-1,-37 24-6,38-24 6,-13 0 1,-13 12-7,1-12 4,-24 25-5,-13-25 5,12 0-5,-36 0 4,37 0-4,-38 0 4,38 0-5,-1 0 6,-36 0-5,61 0-4,0 0 8,-1 0-4,38 0 5,-37 0-5,48 0 5,-36 0-6,49 0 7,-37 0-8,0-13 8,1 13-7,-26-36 7,62 24-1,0-1-5,-73-35 10,-1-38 0,25 25-5,-49-37 2,74 62 0,-13-13 3,-12-36-1,-12-37 3,12 0-1,12 36-1,0-73 1,13 74 0,-1-49-2,37 61 3,0-37-5,-37-12-6,37 85 3,-61-61-3,61 37 6,0 13 1,-24-26-13,24 1 13,0 12-8,0 49 5,0 0-5,0-37 6,0 37-6,0-25-5,0 13 15,0 12 0,0-13-6,0 1-4,0 12-3,0-1 6,0-60-1,0 61 1,0 0-2,24-1 2,-24-11-2,0 0 4,0-1-5,0-11 4,0 23-4,0 1 4,-12 0 83</inkml:trace>
    </iact:actionData>
  </iact:action>
  <iact:action type="add" startTime="17520">
    <iact:property name="dataType"/>
    <iact:actionData xml:id="d3">
      <inkml:trace xmlns:inkml="http://www.w3.org/2003/InkML" xml:id="stk3" contextRef="#ctx0" brushRef="#br0">16909 15206 0,'37'-12'75,"12"-13"-69,-13-11 11,37 23-2,123-72 1,-14-13-6,1 13 3,-73 36 2,134-48 0,0 60 0,-49-36-13,-97 73 12,-49 0-9,207-25 8,-158 25 2,11-12-9,1-37-5,24 49 11,-36 0-6,0 0 5,36 0-6,0-24 5,37-1-4,24 25 5,0-24-6,13-49 9,-38 48-9,172-48 8,-74 49 3,-194 12-6,23 12-1,-24 0 2,-12-25-7,61 25 9,-97 0 2,36 0-9,-49 0-3,0 0 7,0 0-4,13 0 4,11 0-4,1 0 5,-13 0-4,13 0 2,12 0-3,24 12 5,-12 37-5,98-24 4,-50-1-1,172 49 3,-208-61 3,-24-12-8,-12 25 0,-25-25 4,0 12-4,-12 0 26,0 0-18,0 13-9,0 11 4,0 38-4,0-25-4,0 24 10,0 0-6,0 25 4,0-25-5,-49 12 6,13-12-5,-13-12 4,24-24 2,-11 36-3,24-60 6,-37 35 1,-49 50 0,-24-49-1,0 36 1,-36-24 2,36-49-3,-61 25-4,97 12 1,-36-37 3,-24 25 1,-25 36 1,-122-49 0,61-11 0,-170 48-2,-50-61 0,62 0-9,158 0 5,13 0-4,48 0 2,37 0-2,36 0 3,0 0-4,25 0 4,24 0-3,37 0 3,-12 0-2,12 0 2,-37 0-4,37 0 5,-49 0 4,-13 0-12,26 0 11,-50 0-8,25 0 5,-49 0-5,12 0 5,12 0-4,1 0 2,24 0-2,24 0 3,12 0-3,-12 0 2,37-13-3,-24 1-4,-37 0 15,60 12-6,-23-37-5,24 37 7,-13-12-1,-36-12 5,-24-25-11,12 37 8,-86-74 2,74 50 1,-74-13-2,49 12 3,13-24-2,60 61 3,25-12 90,0 0-68,-1 0-25</inkml:trace>
    </iact:actionData>
  </iact:action>
  <iact:action type="add" startTime="20404">
    <iact:property name="dataType"/>
    <iact:actionData xml:id="d4">
      <inkml:trace xmlns:inkml="http://www.w3.org/2003/InkML" xml:id="stk4" contextRef="#ctx0" brushRef="#br0">15043 16060 0,'0'0'2,"73"-36"2,-24 36 4,24 0-3,61-13 5,-36-11-4,109 0 5,-73 24-2,0-74-2,74 25 3,-74 1-1,110-1 7,183-37 2,61 38-4,-147 23-4,-267 25 0,-26 0 1,13 0-5,-48 0 22,35 0-22,-11 0 5,36 0-4,25 49 3,-1-49-4,13 24 8,61-11-2,-61-13-6,-37 0 6,12 0-6,-24 0 4,13 0-4,-1 24 5,-61-24-4,0 0 4,25 0-5,-13 37 4,1-25-3,11 0 6,-11 0 2,36 37 2,61 49-1,0-25 2,-13 37-16,-72-74 12,36 74 2,-24 0 2,12 24-3,-12-24 0,-25-73 0,-12-1-4,-12 13 1,0-37-1,0 25-6,0 0 9,0-13-4,0-12-3,0 25 0,-36 12 5,24-37-6,-62 61 2,-23 25 8,-13-13 1,25 13-1,24-62-5,48-23 0,-11 11 3,-49 13 2,12-13 1,12 13-1,-24-25-2,-110 49 3,-61-12-1,24 36 2,1-36-3,-1 36-5,147-85 1,-49 61 2,36-48 4,-158 84-11,135-72 8,-62-13 1,49 49 0,-24-61 0,72 0-8,38 0 6,-1 0 2,1 0-10,-13 0 6,-12 0-5,-12 0 5,-1-25-5,-23 25-4,-13-24 7,12 24-3,13-37 6,-49 25 5,36 12-11,49-24 4,1 12 0,-13 12-5,36-37 3,-170-24 7,85 12-3,37 37 3,-86-49-5,111 24 1,35 25 5,-84-37 0,24-12-1,-1 37 0,50-13-5,-25-24 2,13 0 4,-13-12 1,-49-61-2,62 24 3,-25 24-3,48 13 0,13 37 1,0-13-10,0 12 5,0 25-5,0 0 4,0 0-5,0-37 8,0 37-7,0-37 4,25 0-4,-13 12 23,-12 25-22,12 0 7,13-25-3,-13 1 5,12 11 2,13-36-4,-25 37 4,12-1-1,-11 1-1,-13 12 17,0-13-14</inkml:trace>
    </iact:actionData>
  </iact:action>
  <iact:action type="add" startTime="23247">
    <iact:property name="dataType"/>
    <iact:actionData xml:id="d5">
      <inkml:trace xmlns:inkml="http://www.w3.org/2003/InkML" xml:id="stk5" contextRef="#ctx0" brushRef="#br0">6527 15828 0,'12'-12'57,"74"-25"-51,-13 13 1,-49 24 4,49-12-5,-12-13 8,13-11-9,96 11 8,62 1 1,256-49 4,12 36-3,25-12-1,-13 1 4,-207 23-8,-268 25 0,12 0-4,-25 0 2,13 0-2,-25 0 5,0 0-5,0 0 3,25 0-3,-13 0 6,37 0-6,-12 0 4,24 37-4,49 60 6,-36-36-6,182 135 8,-36-13 1,-37-49 2,-48-24 1,-74-98-3,-37 0 2,25 25-3,-36-37 2,11 24 33,-36-12-31,0 37-11,0 24 3,0 25-7,-12 0 10,-24 12-6,-38 36 5,1 0 5,-37 50 0,-12-25-2,49-110 0,-12 0 1,36-49 2,-85 12-3,-25-24-9,62 12 8,-86 37 1,85-49-9,-36 25 7,-208 11 1,110-36-11,135 0 10,-1 0-5,25 0 3,0 0-4,0 0 1,-25 0-2,49 0-3,-48 0 6,36 0 6,-37 0-9,25 0 3,-25-49-3,-36 25-3,24 12 7,0-13 1,-36-48-1,48 49 3,-109-1 3,-37-60-1,24-13 3,62 62-9,109 24 3,37-1 3,0 1 2,-13-25-1,-72-48 1,48 36 0,-37-73-1,38 12-2,23 1 2,13 48-5,12-25 1,0 62-2,0-50-4,0 38 6,0-86-5,0 73 4,0-24-6,0-13 7,0 74 4,0-24-1,0 23-9,0 1 6,0 0 3,0-12 37,0-1-44,0 1 0,37-13 0,-25 0 1,12-11 10,25-38-3,-12-24 1,-13 49 0,-24 25-4,0 24 160,0-37-162</inkml:trace>
    </iact:actionData>
  </iact:action>
  <iact:action type="add" startTime="26384">
    <iact:property name="dataType"/>
    <iact:actionData xml:id="d6">
      <inkml:trace xmlns:inkml="http://www.w3.org/2003/InkML" xml:id="stk6" contextRef="#ctx0" brushRef="#br0">2599 13998 0,'0'-25'58,"24"25"-54,-12 0 3,13-12 7,-13 0-8,25 0 8,-25-1 1,49-35 2,36-62-1,-60 49 1,85-61 0,12 24-1,61-12-1,-85 74 2,98-25-2,133-37 2,-133 61 1,-50 13-3,-121 24-13,60-37 3,-48 37 8,97-24-6,-72 24 4,35-12-5,-11 12 4,-25-25-4,0 25 5,-36 0-5,12 0 1,0 0-1,24 0 6,-24 0-6,12 0 4,-13 0-5,-23 0 7,48 0-6,0 0 4,0 0-4,-36 0 5,12 0-5,-37 0 5,37 0-4,-37 0 4,0 0-6,37 49 8,-37-49 1,0 0-8,25 12-3,-13-12 6,13 25-2,0-1 2,11 1-2,-11-13 4,12-12-5,24 24 5,49 25 4,-98-25-9,1-24 8,-1 13-9,-12-1 20,1 0-4,-1 0-7,24 13 3,25-1-12,-36 1 9,36 60 2,-25-12 1,62 13 0,-61-50-3,-1 13 0,-24-37 3,13 25-1,-1-1-6,-24-11 3,25 11-1,-13-36-1,0 25-3,0-1 11,13 13-2,-25 36-14,0-48 7,0 48-3,0-37 2,-25 13-2,25 24 4,0-60-5,0 23 3,-24 1-3,24-25 5,0 0-4,-12 13 3,12-1-5,0-12 6,-13 13 4,1-13-8,-24 24 6,23-23 1,1-1 1,-49 0 2,-49 25-6,62-13 1,-74 1-10,73-13 11,-37 0 5,74 0-1,0-12-3,-49 0-7,12 0 2,13 0-2,-62 0 2,49 25-3,13-25 5,-38 0-5,1 0 4,0 12-4,0 12 5,0-24-6,-1 0 6,1 37-6,12-37 7,12 0-7,1 0 6,-1 0-4,24 0 3,-11 0-4,11 0 4,-11 0-4,-1 0 5,-12 0-5,13 0 4,-13 0-4,12 0 5,-36 0-5,49-25 5,-86 13-4,61 12 3,-24-49-4,12 49-5,-110-12 13,62-12 1,35 12 0,26 12-9,-1 0 3,-12 0-3,12 0 5,0 0-5,-24-37-4,36 37 7,-11 0 7,11 0-10,-36 0 5,0 0-4,-1 0 2,50 0-2,-61-25 3,11 25-4,26-12-4,23 12 8,-48-24 6,61 24-5,0 0-4,-25-25-1,-12 25 20,13-24-17,11 12 16,13 12-19,-61-12-4,36-13 10,25 13-6,-12 0 5,-13 0 4,25-13 14,-61 1-23,60 12 2,-11 12 1,-25-25 6,37 13 2,0 12-3,0 0 2,-1-12-10,-11 0 21,24-1 4,-24-11 231,11 12-252,1 12-3,0-12-6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074">
    <iact:property name="dataType"/>
    <iact:actionData xml:id="d0">
      <inkml:trace xmlns:inkml="http://www.w3.org/2003/InkML" xml:id="stk0" contextRef="#ctx0" brushRef="#br0">1977 5272 0,'24'0'79,"49"0"-69,0 12 3,37-12-8,24 12 9,37 13-9,24-25 6,62 61-3,-87-61-1,62 49 2,24-25-8,123 37 8,-62-36-1,134-1 2,37 13-4,-24-37 4,11 0-4,-11 0 4,0 0-5,-62 0 6,-109 0-6,0-13 6,-86-35-6,62-13 7,-62 48-4,-109-11 4,-13-13 5,49 13-1,-12 12 3,-36-25-6,-38 13-4,99 11 0,-111 13 6,160 0-9,-87-24 5,62-25-7,-12 49 7,36-24-7,244-86 12,-207 61-10,0-24 3,-25 24 6,-73 25-6,49-49 1,-48 48 7,-62-11-2,-61 23-1,12 1-5,1 12 4,36-12 0,-25 12 3,50-25-11,-74 25 9,25 0-9,-25 0 5,12 0 113,1 0-116,-1 0 0,37 0 5,37-36-6,-37 11 5,36-11-5,50-13-1,-99 37 4,1-25 6,12 1-1,-12-13 3,-37 12-7,-12 25 0,0 0-4,0-37 2,0 0-2,0 13 5,0 11-5,-36-60 4,-25 36-5,0-37 7,24 25 6,-158-85-3,-74-49 2,13 61-7,-98 11 1,208 26 4,-220-13 1,85 49-2,-182-24-3,268 60-1,-1 25 5,-340-97-9,218 60 5,26 37-6,-1-24 5,0 24 0,-61 0-4,61 0 0,-24 0 5,-12 0-6,36 0 5,37 0-3,0 0 3,60 0-4,26 0 6,-62 0-6,159 0 5,-25 0-2,-12 12-1,-24 61-3,-220 49 7,-48 37 4,158-86-5,-25 37 0,38-13 4,48 13 1,-49-12-15,-281 97 13,245-85 1,-171 36 4,-147 86-2,464-171-3,61-24-4,49-25 3,0 0 14,12 0-20,0 13 3,0 11-5,0 1-3,49 36 9,-37-61-5,0 37 3,25-12 2,11 48 0,-48-36 4,61 12-10,-24 25 8,24-1 0,-12 0 2,-37-60-3,37 24-2,-37-37 5,73 49 1,-36-25-2,0-23 2,-12 11-6,-13-24 1,0 0 115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826">
    <iact:property name="dataType"/>
    <iact:actionData xml:id="d0">
      <inkml:trace xmlns:inkml="http://www.w3.org/2003/InkML" xml:id="stk0" contextRef="#ctx0" brushRef="#br0">5051 5235 0,'36'13'36,"86"-13"-30,13 24 11,35 0-6,62 1-10,61-25 6,122 61 1,109-61 0,13 0 1,0 0-4,524 0 8,-658 0 2,-74 0-10,-36 0 0,-98 0 2,-121 0-1,-62 0 6,0 0-7</inkml:trace>
    </iact:actionData>
  </iact:action>
  <iact:action type="add" startTime="7898">
    <iact:property name="dataType"/>
    <iact:actionData xml:id="d1">
      <inkml:trace xmlns:inkml="http://www.w3.org/2003/InkML" xml:id="stk1" contextRef="#ctx0" brushRef="#br0">10053 8811 0,'36'37'110,"25"-37"-98,74 12 1,35 12-12,87 13 10,35 12-3,111-49 4,61 0-8,-1 0 7,147 0-7,49 0 6,207 0-5,-170-110 1,-62 37 2,74-37 6,-147 37-13,-61-1 17,-159-35-11,-48 84 3,-122 1-2,-25-25-7,-97 37 9,-24 12 5</inkml:trace>
    </iact:actionData>
  </iact:action>
  <iact:action type="add" startTime="12291">
    <iact:property name="dataType"/>
    <iact:actionData xml:id="d2">
      <inkml:trace xmlns:inkml="http://www.w3.org/2003/InkML" xml:id="stk2" contextRef="#ctx0" brushRef="#br0">4917 12741 0,'0'0'2,"12"0"17,24 0-17,-23 0 12,23 36-9,13-36 7,24 0-7,25 0 7,36 0-10,86 0 3,72 0 6,38 0-6,109 0 7,183-61-8,61 13 7,110 48-7,13 0 9,243 0-8,-244 0 1,-12 0 5,-61 0 2,-73 0-9,-61 0 6,-196 0-8,-72-74 14,-62 50-11,-36-13-2,-61-12 9,-1 1-4,-121 35 0,-12 13 6</inkml:trace>
    </iact:actionData>
  </iact:action>
  <iact:action type="add" startTime="16921">
    <iact:property name="dataType"/>
    <iact:actionData xml:id="d3">
      <inkml:trace xmlns:inkml="http://www.w3.org/2003/InkML" xml:id="stk3" contextRef="#ctx0" brushRef="#br0">4868 16353 0,'0'12'43,"24"-12"-34,13 0-2,36 0 1,25 0 1,97 0-2,-37 0 2,135 0-3,61 0 5,97 0-5,13 0 4,73 0-4,61 0 6,-1 0-11,1 0 13,-134 0-9,-62 0 7,1 0-7,-110 0 6,-25 0-6,-73 0 6,-36 0-6,-61 0 7,-25 0-7,-37 0-3,13 0 9,-12 0-5,36 0 188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7192">
    <iact:property name="dataType"/>
    <iact:actionData xml:id="d0">
      <inkml:trace xmlns:inkml="http://www.w3.org/2003/InkML" xml:id="stk0" contextRef="#ctx0" brushRef="#br0">10821 8665 0,'0'0'1,"-36"0"6,-1 36-3,1 25 8,23-48-8,-11 48 11,12-49-1,12 24 4,0-23-3,0-1-9,0 0-2,12 0 5,25 25 6,-25-25-10,24 0 8,13 13 3,-12 11-8,-1-24 3,-11 1 3,48 11-4,49 37 0,-24-37 7,-13-24-2,-73 0-9,25 0 4,-25-24-8,-12 12 11,0-74-11,0 38 13,0-13-9,0-13 5,0 26-6,0-1 6,0 12-6,-24 1-2,11-13 7,-23 0-4,24 12 6,-13 25-7,13 0 8,-12-25 1,-13 25-5,25 0 2,0 12 2,-37 0-7,12 0 3,13 0-4,-37 0 1,12 0 2,0 36-2,-122 135 7,147-134 1,-13 0-12,25-13 16,12 13-3,0-13-8,0 0 0,37 25 10,-25-37-11,0 1 4,0-1-8,25 37 8,-25-37 1,25-12 22,-25 12-27,0-12 16,37 0-15,0 0 3,24 0-4,49-98 5,-37 37-5,-48 25 7,-25-1 1,25-73 2,-37 13-10,0 84 5,0-23-4,0 24 3,0-37-3,-37 12 3,1 25-4,-1-25-4,-85 1 12,0 36 2,49 0-3,12 12-7,12 25 3,25-13-6,11 13 11,-48 72-10,25 38 13,36-25 0,0-61-4,36-37 2,-23-11 2,-1-13 19,24 0-21,-11 0-8,11 0 2,-11 0-1,11 0-7,38 0 8,-1-25-2,-12-36 3,-25 49-4,-11-25 8,-1-11 2,-24-13 0,0 12-10,0 36 2,0 1 8,0-24-10,-36-1 4,23 25 7,-11 12-12,-13 0 6,13 0-4,12 0 3,-13 0 7,13 0-11</inkml:trace>
    </iact:actionData>
  </iact:action>
  <iact:action type="add" startTime="34343">
    <iact:property name="dataType"/>
    <iact:actionData xml:id="d1">
      <inkml:trace xmlns:inkml="http://www.w3.org/2003/InkML" xml:id="stk1" contextRef="#ctx0" brushRef="#br0">14933 7725 0,'-12'12'30,"12"37"-11,36-12-14,1-1 3,-1 1 2,-11-25-2,-1 0 8,1 0-7,11 25 2,25 0 6,-24-13-5,-13-12-3,-12-12 3,37 0-6,-37 0-4,1 0 10,-1 0-2,24 0 0,-23 0-2,11 0 7,13 0-10,-1 0-2,37 0 7,-60-12-1,35-12-1,-23 11-1,11 1 4,1-24 4,-25 23-6,0 1 1,-12 0 4,0-12 2,0 11 2,0 1-12,0-12 9,0 12 66,0-13-68,-12 25-7,-12-12 5,-13 12-6,1 0-3,-13 0 9,37-12-6,-1 12 11,1 0 4,0-12-11,-12-1 7,11 13 22</inkml:trace>
    </iact:actionData>
  </iact:action>
  <iact:action type="add" startTime="47175">
    <iact:property name="dataType"/>
    <iact:actionData xml:id="d2">
      <inkml:trace xmlns:inkml="http://www.w3.org/2003/InkML" xml:id="stk2" contextRef="#ctx0" brushRef="#br0">6173 13595 0,'12'0'42,"25"0"-38,12 0 14,0 0-12,-13 0-5,13 0 11,0 0-6,24 0 4,61-24-5,25 24 7,48-49-7,123-12 7,23 36-8,684-133 10,-536 84 1,60 1-9,-207 49 5,73-98-3,122 85 0,36-73 0,-24 49 1,1-12-1,-233 12 1,74 37-2,36-37 4,-146 61 2,219 0-8,-280-25 7,-98 25-7,-36 0 7,-25 0-7,0 0 5,-36 0-4,36 25-1,0-25 65,-61 0-62,49 0 4,-24 0-6,36 0 4,-36 0-4,36 0-4,0 0 8,-49 0-4,74 0 5,36 0-5,61-13 4,13-11-5,-13 0 7,61-1-4,12-36 2,1 37-2,-74-1 1,-24 1 5,-74 24-6,-23-37-7,-50 37 93,0 0-79,-11 0-10</inkml:trace>
    </iact:actionData>
  </iact:action>
  <iact:action type="add" startTime="48280">
    <iact:property name="dataType"/>
    <iact:actionData xml:id="d3">
      <inkml:trace xmlns:inkml="http://www.w3.org/2003/InkML" xml:id="stk3" contextRef="#ctx0" brushRef="#br0">17165 11740 0,'0'0'4,"122"0"-2,12 0 4,62 0 9,-26 12-9,38 37 4,-13 36-4,73-36 6,1 25-3,-74-13 2,73 12 2,37-24 2,-231-25-5,-99-24 64,1 0-66,-25 0 1,12 0-6,-36 0 11,24 0-8,13 0 6,-37 0-6,-49 85 3,-61 37-3,0 13 9,0-13 1,-135 110 0,172-135-15,61-36 16,-269 171-2,268-146 2,-11-1 0,85-85 98,-13 0-110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6805">
    <iact:property name="dataType"/>
    <iact:actionData xml:id="d0">
      <inkml:trace xmlns:inkml="http://www.w3.org/2003/InkML" xml:id="stk0" contextRef="#ctx0" brushRef="#br0">2282 6358 0,'0'0'2,"61"37"2,-37-37 1,13 0 5,11 0-3,-11 0 2,36 12-3,25 12 2,12-24 1,24 25-2,85-25 4,50 0 5,24 0-11,24 0 5,0 0-4,49 0-1,-49 0 3,0 0-3,13 0 5,-38 0-6,-35 0 10,-87-12-9,-35 12 5,-62-37-5,-37 13 1,-23 24 6</inkml:trace>
    </iact:actionData>
  </iact:action>
  <iact:action type="add" startTime="8059">
    <iact:property name="dataType"/>
    <iact:actionData xml:id="d1">
      <inkml:trace xmlns:inkml="http://www.w3.org/2003/InkML" xml:id="stk1" contextRef="#ctx0" brushRef="#br0">2379 8579 0,'12'0'23,"13"12"-21,48-12 3,-12 0 6,-12 37-6,24-37 7,49 0-7,49 0 6,-13 0-5,74 0 5,24 0-5,62 0 4,35 0-5,-23 0 7,60 0-7,610 0 8,-597 0-6,73 0 6,-13 0-8,-60 0 2,-74 0 0,25 0 3,-73 0-3,12 0 2,-62-37 7,38 37-10,-135-24 6,37-25-4,-61 0 1,-62 37 5,13 12-4,-48-12 70</inkml:trace>
    </iact:actionData>
  </iact:action>
  <iact:action type="add" startTime="9267">
    <iact:property name="dataType"/>
    <iact:actionData xml:id="d2">
      <inkml:trace xmlns:inkml="http://www.w3.org/2003/InkML" xml:id="stk2" contextRef="#ctx0" brushRef="#br0">4026 10154 0,'12'0'39,"49"0"-28,86 24-6,-13-24 6,73 24-8,49-24 12,37 0-9,61 0 4,-37 0-4,86 0 3,-49 0-4,-37-12 2,-24-37 0,-62 25 7,13-61-12,-109 85 15,-38-13-11,-36-11 7</inkml:trace>
    </iact:actionData>
  </iact:action>
  <iact:action type="add" startTime="10363">
    <iact:property name="dataType"/>
    <iact:actionData xml:id="d3">
      <inkml:trace xmlns:inkml="http://www.w3.org/2003/InkML" xml:id="stk3" contextRef="#ctx0" brushRef="#br0">4417 13314 0,'48'13'32,"1"-13"-22,49 12-4,268 12 8,-98 37-1,25-36-6,0-1 5,60-24-3,-60 0-3,61 0-1,-61 0 7,24 0-11,-61 0 5,13 0 4,-111 0 6,-60 0-10,-37 0 4,-37 0-9</inkml:trace>
    </iact:actionData>
  </iact:action>
  <iact:action type="add" startTime="12451">
    <iact:property name="dataType"/>
    <iact:actionData xml:id="d4">
      <inkml:trace xmlns:inkml="http://www.w3.org/2003/InkML" xml:id="stk4" contextRef="#ctx0" brushRef="#br0">19837 7640 0,'0'0'3,"61"0"3,-37 0-1,74 12 5,48 37-2,25-1-1,0-23 5,110 109 4,-62 13-1,-158-74-6,-49 61 3,-12 61 5,0-97-11,0 97 6,0 0-8,0 1 4,0-62 0,0 0 0,0-36 1,25 12-1,48 36 7,-61-97-13,37 24 15,12 12-3,49 38-5,-49-111 4,146 37 2,123-49 3,60 0-13,-219-98-3,-61 61 10,12-60-2,-37 36 8,-24 12-4,-49 37-5,-12-1 3,0-11 3,-24 36 19,12 0-20,-25 37-4,25 24-2,12 1-4,0 23 9,0 1-7,0 12 4,24 24-5,1-61 6,72 110-5,1-73 8,36 98 4,98 23-4,36-11 1,-195-147-5,-60-60 0,-13 11 7,12 25-11,-12 0 4,0-13-4,0 13 3,0-12-3,0-13 3,0 25-3,0-13 6,0 1-7,0-25 6,0 25-6,0-13 7,0-11-6,0 11-5,0-12 11,0 0-6,0 13 3,0-1-4,0-12 7,0 1-5,0-1 3,-12 12-4,-1-24 3,1 0 48,0 0-50,-12-12 3,11 12-1,1-12-5,12 0 13,0-13-16,0-36 10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745">
    <iact:property name="dataType"/>
    <iact:actionData xml:id="d0">
      <inkml:trace xmlns:inkml="http://www.w3.org/2003/InkML" xml:id="stk0" contextRef="#ctx0" brushRef="#br0">2282 4882 0,'61'0'45,"12"0"-29,24 0-11,1 0 7,36 0-7,37 0 6,85 48-6,13-23 8,-13-1-5,122 74 2,-49-74-2,62-24-7,72 0 6,-109 0-2,0 0 5,97 0-5,-97 0 2,36 0 4,13 0-6,0 0 7,72 0-1,-72 0-5,-49-24 4,-61-25-8,-25 25 6,-73-25 1,-24 49-2,-98 0 0,-24 0 3,-37 0 165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813">
    <iact:property name="dataType"/>
    <iact:actionData xml:id="d0">
      <inkml:trace xmlns:inkml="http://www.w3.org/2003/InkML" xml:id="stk0" contextRef="#ctx0" brushRef="#br0">1855 7774 0,'24'-12'50,"37"12"-38,-12 0-8,48 0 9,38 24-9,96 0 0,-35-24 6,109 86 0,12-86-6,85 0 4,123 0 3,12 0-5,60 0 5,1 0-6,0 0 2,12 0 3,-110-49-3,-183 12 4,13-36-2,-98 37-2,-62 36 5,-35-13-7,-62 13 6,0 0-5,-49 0 4,37 0-5,-48 0-1</inkml:trace>
    </iact:actionData>
  </iact:action>
  <iact:action type="add" startTime="6631">
    <iact:property name="dataType"/>
    <iact:actionData xml:id="d1">
      <inkml:trace xmlns:inkml="http://www.w3.org/2003/InkML" xml:id="stk1" contextRef="#ctx0" brushRef="#br0">10455 7090 0,'98'37'61,"36"-37"-44,86 24-8,134-24-1,97 0-3,147 0 7,134 0-7,195 0 6,-73 0-6,73 0-4,0 0 11,-122 0-8,-85 0 8,12 0-7,-256 0 5,-122 0-5,-61 0 8,-135 0-7,-85 0 4,-36 0-4,-49 13 115,0-13-106,-1 0-7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785">
    <iact:property name="dataType"/>
    <iact:actionData xml:id="d0">
      <inkml:trace xmlns:inkml="http://www.w3.org/2003/InkML" xml:id="stk0" contextRef="#ctx0" brushRef="#br0">1489 6663 0,'24'0'38,"-12"0"-14,13 0-21,-13 0 1,0 0 7,37 0-6,0 0 5,60 25 0,123 24-2,-37-49-1,98 48 4,61-11-9,207 24 12,37-61-9,73 0 5,122 0-7,0 0 11,-61 0-9,0 0 6,0 0-6,-208 0 7,-121 0-9,0 0 11,-135 0-10,-48 0 8,-111 0-8,-35 0 9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131">
    <iact:property name="dataType"/>
    <iact:actionData xml:id="d0">
      <inkml:trace xmlns:inkml="http://www.w3.org/2003/InkML" xml:id="stk0" contextRef="#ctx0" brushRef="#br0">2257 6236 0,'-24'12'41,"48"1"-19,74-13-17,12 24-4,12-24 11,122 49-7,-25-25 7,-11 1-7,145-25 7,-35 0-7,84 0 5,123 0-5,146 0 6,-74 0-6,270 0 8,-13 0-8,-122 0 7,-61 0-7,48 0 4,-182 0-3,0 0-1,-73 0 3,-62 0-1,-11 85 2,-99-48 0,-84-13-2,-50 0 1,-48-24 4,-98 0-7,1 0 3,-1 13 35,-12-1 29,-12-12-52,-1 0-13,1 0 2,-12 0-2,-13 0 2,13 0-8</inkml:trace>
    </iact:actionData>
  </iact:action>
  <iact:action type="add" startTime="11138">
    <iact:property name="dataType"/>
    <iact:actionData xml:id="d1">
      <inkml:trace xmlns:inkml="http://www.w3.org/2003/InkML" xml:id="stk1" contextRef="#ctx0" brushRef="#br0">7247 12997 0,'36'0'48,"38"0"-42,48 0 3,109 0-1,26 0 1,72-49-3,122-12 4,257-61-2,109 49 1,159-110-1,37 97 2,-171-84-7,-135 60 12,-11 24 0,-220 62-1,-147-62-13,-122 62 6,-109 0 3,-37 24-1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581">
    <iact:property name="dataType"/>
    <iact:actionData xml:id="d0">
      <inkml:trace xmlns:inkml="http://www.w3.org/2003/InkML" xml:id="stk0" contextRef="#ctx0" brushRef="#br0">11236 4552 0,'0'0'2,"49"0"3,-12 12 1,11 13 3,-35-25-2,35 0 7,13 36-12,13-36 6,-1 12 1,61-12 0,-36 25-1,72-25 0,26 0 1,72 85 4,-48-85-8,11 0 0,-35 25 3,35-25 7,1 0-10,-12 0 0,-25 0 4,37 0-4,0 0 6,-98 0-6,-12 0 6,-37-12-6,-73 12 8,13 0-7</inkml:trace>
    </iact:actionData>
  </iact:action>
  <iact:action type="add" startTime="4620">
    <iact:property name="dataType"/>
    <iact:actionData xml:id="d1">
      <inkml:trace xmlns:inkml="http://www.w3.org/2003/InkML" xml:id="stk1" contextRef="#ctx0" brushRef="#br0">18312 4650 0,'61'0'47,"37"0"-36,-25 0-3,0 0 4,0 0-7,74 0 6,-13 0-4,61 0 3,0 0-4,0 0 5,-24 0-5,24 0 4,-60 0-4,-1 0 5,-37 0-5,1 0 4,-25 0-4,-36 0 5,-13 0-10,-12-13 5,1 13 21,11 0-11,0 0-10,-11 0 4,-1 0-4,0 0 6,25 0-6,11-36 5</inkml:trace>
    </iact:actionData>
  </iact:action>
  <iact:action type="add" startTime="8285">
    <iact:property name="dataType"/>
    <iact:actionData xml:id="d2">
      <inkml:trace xmlns:inkml="http://www.w3.org/2003/InkML" xml:id="stk2" contextRef="#ctx0" brushRef="#br0">1903 9665 0,'-12'13'62,"49"-13"-53,36 12-1,-24 12 7,109 13-9,-23-13 8,35-24 0,26 25-13,-26-25 5,87 0 4,-38 0-5,50 0 0,-13 0 2,-24 0-1,48 0 7,-48 0-9,24 0 6,-24 0-5,24 0 1,37 0 2,-37 0 6,73 24-9,50 61 0,-26-48 3,26 49 0,35-62-1,-84 37 3,85 0-1,-1-37-2,74 13 3,-158-37-6,24 0 8,-37 0-6,0 0 3,-49 0-3,-11 0 6,-62 0-7,0 0 5,-24 0-4,-74 0 6,62 0-7,-61 0 0,11 0 4,-11 0 4,0 0-6,36 0 3,-37 0-8,-23 0 6,23 0-1,-36 0 3,37 0-2,-25 0-2,12 0 4,50 0-4,-26 0 6,50 0-7,-25 0 5,0 0-4,25 0 6,12 0-7,-49 0 6,12 0-5,-24 0 7,-13 0-9,1 0 7,-25 0-7,98 0 9,-73 0 3,-1 0-11,37 0 6,1 0-6,23 0-2,-24 0 7,98 0 6,-122 0-9,24 24 3,37 25-4,-12-49 5,48 25-5,-48-1 8,72-24-9,-60 0 4,-12 0-4,-25 0 6,0 0-5,-61 0 5,25 0-7,-74 0 7,25 0-5,-25 0 6,-11 0-8,35 12 12,-35-12-4,35 0-7,1 0-3,24 0 10,49 0-7,37 0 5,-25 0 6,0 0-10,62 0 4,-62 0-8,-37 0 3,13 0 7,-85 0-7,48 0 6,-61 0-6,25 0 7,-25 0-6,0 0 4,12 0-4,13 0 6,36 0-8,-48 0 8,36 0-7,-37 0 7,-12 0 2,25 0-3,-25 0-4,12 0 9,13 0-11,-13 0 8,-11 0-8,35 0 5,-11 0-4,-13 0 6,-11 0-6,11 0 3</inkml:trace>
    </iact:actionData>
  </iact:action>
  <iact:action type="add" startTime="10779">
    <iact:property name="dataType"/>
    <iact:actionData xml:id="d3">
      <inkml:trace xmlns:inkml="http://www.w3.org/2003/InkML" xml:id="stk3" contextRef="#ctx0" brushRef="#br0">1769 11459 0,'12'0'75,"25"0"-66,-25 0 1,13 0-4,36 0 4,-13 0-8,26 0 13,48 13-8,85 11 2,49 0 0,0-24 0,37 0-5,61 0 0,-25 0 6,25 0-5,37 0 6,72 0-6,-97 0 5,-12 0-5,-37 0 8,0 0-8,-24 0 6,-25 0-5,-109 0 5,0 0-6,-25 0 6,-24 0-6,-37 0 6,49 0-5,-25 0 5,-23 0-7,-26 0 2,26 0 2,-26 0-1,13 0 2,-12 0 7,-12 0-11,12 0 5,-25 0-4,13 0 7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767">
    <iact:property name="dataType"/>
    <iact:actionData xml:id="d0">
      <inkml:trace xmlns:inkml="http://www.w3.org/2003/InkML" xml:id="stk0" contextRef="#ctx0" brushRef="#br0">14164 5211 0,'25'0'76,"48"24"-74,61 1 10,98-25 0,24 49-4,-24-25 0,36 0-4,-12-24 2,-24 0 2,-12 0 8,-25 0-11,-61 0 6,0 0-9,-60 25 3,-13-25 5,-37 0-4,37 37 6,-37-37-7,25 0 5,-12 0-5,-25 0 8,25 0-7,-25 0-2,0 0 7,0 0 0,37 0-9,-37 0 6,0 0 4,37 0 0,-12 0-7,12 12-2,-25-12 13,37 0-7,-49 0 6,0 0-5,-24 12 111</inkml:trace>
    </iact:actionData>
  </iact:action>
  <iact:action type="add" startTime="5319">
    <iact:property name="dataType"/>
    <iact:actionData xml:id="d1">
      <inkml:trace xmlns:inkml="http://www.w3.org/2003/InkML" xml:id="stk1" contextRef="#ctx0" brushRef="#br0">3160 7237 0,'49'0'36,"0"24"-29,97-24 1,25 0-1,85 0 2,37 0-2,61 0 4,-37 0-5,134 0 3,13 0-2,11 0 4,-11 0-6,0 0 7,11 0-6,-11 0 3,-61 0-3,-1 0 4,-48 0-4,36 0 6,86 0-6,-73 0 3,-49 0-2,-37 0 4,12 0-5,-12 0 5,-60 0-6,11 0 5,-48 0-4,-25 0 6,0 0-6,-61 0-5,37 0 9,-12 0-5,11 0 7,26 0-8,-38 0 8,37 0-7,-24-12 7,-12 12-7,85-49 7,-110 49-3,-24-36-1,-61 36 1,12 0 0,12 0-4,-24 0 6,-37 0-6,37 0 5,-1 0-5,13 0 8,-12 0-8,24 0 5,-24 0-4,49 0 6,36 0-6,0 0 4,0 0-5,25 0 6,-25 0-5,-36 0 6,-25 0-7,73 0 7,-72 0 2,23 0-8,-48 0-3,-12 0 7,60 0 12,-60 0-12,-1 0-4,13 0 6,-24 0-6,36 0 4,-37-25-5,0 25 6,1 0-5,-13 0 4,25-12-4,36 12 5,0 0-9,24-24 2,1 11 9,-13-11-9,13 12 9,-61 12-5,-13 0 0,0 0 7,-11 0-10,-1 0 6,12-25-6,13 25 9,-25 0 1,12 0 4,13-12-4,-25 12 2,25 0-10</inkml:trace>
    </iact:actionData>
  </iact:action>
  <iact:action type="add" startTime="8848">
    <iact:property name="dataType"/>
    <iact:actionData xml:id="d2">
      <inkml:trace xmlns:inkml="http://www.w3.org/2003/InkML" xml:id="stk2" contextRef="#ctx0" brushRef="#br0">3319 10373 0,'24'0'102,"0"0"-91,-11 0-3,23 12 0,13-12 0,-37 0 2,25 0-5,12 0 5,48 0-3,-24 0-3,25 0 4,0 0 6,-1 0-10,111 49 2,-13-49 3,24 0-2,111 0 2,23 0-2,87 0 2,-38 0-1,135 0 1,-134 0 6,268 0-10,-147 0-1,-48 0 5,-73 0-3,-1 0 4,1 0-1,60 0 0,-60 0-3,0 0 3,-50 0-3,1 0 5,0 0-6,0 0 7,0 0-10,-25 0 14,25 0-11,-61 0 4,-37 0-7,-24 0 7,-110 0-1,-49 0 0,-12 0 0,-37 0 171,-12 0-159,13 0-2,-13 0-2,12 0-14,13 0 3,36 0 5,-48 0-5,48-24 8,-12 24-7,36 0 3,38-12-3,35-37 5,26 12-5,-26 25 6,1-12-10,0-25 13,24 12-8,-61 25 3,37 12 5,134-73-10,-97 73 8,-135 0 1,-25-25-9,26 13 0,-26 12 3,-23 0 9,-13 0-12,0 0 16,37-24-13,-37 24 32</inkml:trace>
    </iact:actionData>
  </iact:action>
  <iact:action type="add" startTime="11352">
    <iact:property name="dataType"/>
    <iact:actionData xml:id="d3">
      <inkml:trace xmlns:inkml="http://www.w3.org/2003/InkML" xml:id="stk3" contextRef="#ctx0" brushRef="#br0">3038 14059 0,'0'12'49,"12"-12"-34,49 0-13,37 0 3,48 24 5,147 37-5,-61-36 7,85-25-7,134 24 7,171 13-5,62 36 2,194-24-2,196 36 3,85 62-2,231-147 1,50 0-4,-49 0 6,61 0-6,134 0-1,-208 0 4,-182 0 7,60 0-9,-255-37 5,-306-36-5,-183-37 6,-243 61-5,-172 25-6,-60 12 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466">
    <iact:property name="dataType"/>
    <iact:actionData xml:id="d0">
      <inkml:trace xmlns:inkml="http://www.w3.org/2003/InkML" xml:id="stk0" contextRef="#ctx0" brushRef="#br0">2086 9775 0,'13'0'65,"11"0"-57,-12 0 3,13 0-6,11 0 6,50 61-5,-13-36 5,98-1-3,36 49 5,293 62 2,-207-111-2,476 74-4,-269-98 1,24 0-5,147 0 6,-12 0-6,73 0-3,-159-61 7,86 61-4,-171-37 8,-24 37-8,-135 0 6,25 0-6,-61 0 1,-37 0 1,0 0 8,-24 0-10,-12 0 6,-25 0-6,-24 0-1,-37 0 4,24 0 2,13 0-2,-12 0 8,-86 0-11,49 0 6,-49 0-6,25 0 0,-25 0 3,49 0-3,49 0 5,24-49-5,-61 25 8,98-1-7,0 1 6,36-25-4,25 12 0,-37 13-6,13-49 6,-1 48 0,-12-11 0,-24 11 2,-25-23-2,25 23 0,-73 25-1,12-24 0,-62-1 1,-11 25 2,-25-36-5,-12 24 9,12 12-10,1 0 5,-1-25-4,-24 25 7,24 0-7,-12-12 9,-13 12-11,1 0 8,-37 0-7,62-37 9,-50 37-8,49-24 5,0 24-8,37-12 6,-37 12 1,-24 0 0,24 0-1,1-25 6,-38 25-9,62-36-1,-62 36 7,-11-25-6,36 25 8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8124">
    <iact:property name="dataType"/>
    <iact:actionData xml:id="d0">
      <inkml:trace xmlns:inkml="http://www.w3.org/2003/InkML" xml:id="stk0" contextRef="#ctx0" brushRef="#br0">3404 12155 0,'0'12'51,"61"-12"-49,122 0 10,73 0 0,98 0-7,85 0 6,159 0-5,-61 0 4,-62 0-5,-72 0 6,-86 0-9,-61 0 13,-60 0-10,-26 25-4,-60-1 12,0 13 4,-86-37-11,13 24-5,-25-24 15,25 0-7,-13 12-6,1-12 10</inkml:trace>
    </iact:actionData>
  </iact:action>
  <iact:action type="add" startTime="9021">
    <iact:property name="dataType"/>
    <iact:actionData xml:id="d1">
      <inkml:trace xmlns:inkml="http://www.w3.org/2003/InkML" xml:id="stk1" contextRef="#ctx0" brushRef="#br0">3563 15120 0,'24'0'81,"49"0"-74,74 0 1,109 0-1,37 0 4,97 0-6,147 0 6,60 0-5,74 0 4,-12 0-8,12 0 14,122 0-11,-61 0 6,86-73-6,-111-37-1,-219 74 4,-171 11-1,49-36 3,-97 13-3,-98 23 2,24 1-2,-98 24 3,-36-12-5,-24-13 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536">
    <iact:property name="dataType"/>
    <iact:actionData xml:id="d0">
      <inkml:trace xmlns:inkml="http://www.w3.org/2003/InkML" xml:id="stk0" contextRef="#ctx0" brushRef="#br0">2831 10324 0,'0'0'2,"0"25"12,12-1-5,0-12-5,37 1 5,36-1 3,25 37-5,-12-25-3,72 0 10,62 1-3,61 24 2,561-49-11,-330 0 13,147 0-10,-12 0-1,146 0 5,49 0-2,-122 0 2,0 0-1,-134 0 0,0 0 1,-61 0-1,-74 0 8,-60 0-11,-74 0 0,-109 0 3,48 0-3,-109 0 5,-86 0 0,25 0-7,-62 0 5,-23 0 5,-1 0 10,0 0-13,49 0-4,12 0 6,0 0-7,49 0 6,-12 0-6,-37 0 6,25 0-8,-74 0 11,37 0-9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139">
    <iact:property name="dataType"/>
    <iact:actionData xml:id="d0">
      <inkml:trace xmlns:inkml="http://www.w3.org/2003/InkML" xml:id="stk0" contextRef="#ctx0" brushRef="#br0">21411 11923 0,'-12'-12'122,"12"0"-115,0-13-2,0 1 15,0-1-11,0 1-3,0 12 6,0 0-6,0-37 4,0 37-4,0-1-3,0-11 21,0 0-18,0 11 37,0-35-26,0 23-12,12 13 6,-12-37-1,0 37-1,0-37-3,0 37 3,0-12-1,0 11 2,0-11-4,0 12 5,12 0 26,-12-1-6,24-36-14,25-12-2,-49 49-10,12 0 5,1 0 8,11-13-16,-24 1 4,24-37 7,1 24 2,109-97-11,-134 122 10,12-37-1,0 13-2,13 23-5,-13-23 10,0 11 1,13-36 0,11 25-2,-11 11 1,-1-11-11,25-25 10,48-49 2,-72 85-1,11-60-14,-11 73 12,-13-13-4,0 1-1,0 12 6,25-25 1,-13 13-2,1-1-5,11-11 3,-11 11 5,-1 13-3,-12 12 3,25 0-11,-25 0 5,0 0-6,1 0 7,23 0-7,-11 0 7,36 0-7,-37 0 6,49 0-6,-36 0 7,36 0-8,0 0 8,0 0-8,1 0 8,-1 37-8,110-13 10,-171-24 0,12 0-8,-11 12-4,-1 1 51,0 11-28,12-12-22,-24 0 12,25 37-8,-1-12-4,-12 12 9,-12-25-2,25 37-5,24 61 10,-25-12-2,-24-98 2,12 98-8,25-49 7,-37-24-1,0-1-6,0 13 4,12-12-5,-12-1 3,0 13-2,0-25 4,0 13-4,0-25 1,0 37-1,0-37 4,0 37-3,0-25 0,0-11-1,0 60 5,-12 0 2,-13-24-7,25-12 4,-12-1-5,12 37 8,-36-24-1,11-12-12,25 12 13,-12 36-7,12-48 8,-12-1-4,-13 13 8,13-37-12,-12 37 7,-25 0 2,0 0 1,-36 12-1,-1 12 2,25-36-3,-12 24 3,0-25-2,-12 13 1,36-25 0,24 1 0,13-25-3,-37 24-1,37-24 5,0 12-11,-73 1 8,-13 11-3,-24 49 7,0 1-3,-12-26 0,24 38 1,25-62 0,72-12 0,-48 13 1,-12-13-4,37 0 4,-25-12-1,12 0-4,24 0-6,13 0 6,-37 0 1,37 0-6,0 0 2,-25 0-3,25 0 3,0 0-3,0 0 2,-25 0-2,13 0 9,12 0 0,-13-12-7,13 0-2,-37-25 3,37 25 8,-12 0-11,11 0-3,13-13 20,0 13-10,-24-25-7,12 25 3,12-12-3,-25-1 3,1-36 6,-13-24-14,37 36 4,-61-36 8,49-1 2,0 37-4,12 1 8,-37-74-7,13 85 4,24-36-10,0 61 2,0-25-2,0-12 5,0 37-7,0 0 6,0-13-4,0 13 8,0-12 145</inkml:trace>
    </iact:actionData>
  </iact:action>
  <iact:action type="add" startTime="16897">
    <iact:property name="dataType"/>
    <iact:actionData xml:id="d1">
      <inkml:trace xmlns:inkml="http://www.w3.org/2003/InkML" xml:id="stk1" contextRef="#ctx0" brushRef="#br0">19861 10654 0,'0'-25'60,"-12"-11"-40,0 24 6,12-25 0,0 25-18,-12-13 0,12-11 8,0 24-8,0-13-1,-25-36 4,25 49-5,0-37 4,0 25-5,-12-13 7,12 1-6,0 23 5,-24-11-5,12 12 4,12 0 6,0-13 17,0 13-6,0-12-19,-13 11-1,13 1 3,0-12-4,0-13 5,0 13-4,0 11 3,-12-35-3,12 35 1,0 1-2,0-12 6,0 12-5,-12-13 2,12-11-3,0-1 5,0 25-4,0-25 2,0 25-2,-37-37 4,37 37-5,0 0 3,0-13-2,0-11 3,0 24-4,0-13 4,0-36-4,0 49 5,0 0-9,0-37 3,0 37 5,0 0-4,0-25 5,0 25-6,0-1 8,0 1-9,0-12 7,0 12 5,0-13-8,0 13 19,0-12-20,0 11 2,0-23-2,0 24 3,0-13-3,13 1 2,11 12 0,-24-13 0,12 13 8,0 0-10,13-13 7,-1 13 0,1 0 2,-13 0 0,0 0 2,37-25-3,36-24 4,-24 37-16,0-13 9,0 13 4,-49-1 0,37 13 0,-37 0-4,13 0-3,11-1 10,1-11-3,0-1 0,-1 25-1,1-12-9,73-12 6,-37 12 0,37-25 6,-62 37-8,13-24-4,-36 24 12,-13 0-4,0 0 11,37 0-16,-37 0-2,25 0 3,12 0-3,-13 0 2,13 12-2,-12 0 4,36 12-1,-24-11 0,-13 23 5,25-11-13,-36-13 12,48 0 4,0 37-3,-61-25 4,86 25-6,-86-37 3,0-12-15,25 13 14,-1 48 4,1-37-4,-13 0-8,1-11 7,-1 11 2,110 61-1,1-24 2,-38 13 1,1-13-15,-86-49 26,0 12-12,13-12 5,-25 1 4,0-1-9,0 0-10,0 25 2,0-13-2,0 25 3,0-12-3,0 36 3,0-24-3,0-1 2,0 26-2,36 11 3,-36-73-2,0 0-5,0 37 5,0-12-1,0-25 2,0 12-2,0-11 3,0-1-4,0 0 4,0 25-4,0-13 5,0 1-6,0 11 8,-12 1 0,12-13-6,-12 13 3,0-25 0,-25 73-3,25-48 9,-49 36-1,36-24 4,-11 12-4,-1-24 3,25-1-3,0-11 3,-25-1-2,25 13 1,-134 121-1,36-84-11,49-13 9,24-49 2,-48 49 0,24-49 0,24 0 2,1-12-3,-13 0-9,24 0 6,-11 0-6,-13 0 6,0 0-6,-12 0-4,37 0 7,-13 0-3,13 0 5,-13 0-6,13 0 6,-1 0-6,13 0 7,-12 0-7,-13 0 5,25 0-4,-37 0 4,25 0-3,-25 0 3,12 0-3,-36-24 2,12 12-2,37-13 4,-37 25 4,36-12-8,1 12 8,0 0 3,11 0-7,1 0-5,-24-12 7,23 12 1,1 0-6,-24-37 4,-13 37 19,37-12-16,-1 12 4,-35-12-1,35 12-1,1 0-3,-37-25-7,37 25 20,-12-12-24,12 0 13,-1 0-3,-11 0 4,-25-1-15,13-23 13,-25-1 3,24 25-2,0-37 1,13 37 0,12 0 0,-13-25-1,13 25 18,-12 12 90,12-12-119,-13-1 37,-11-23-33</inkml:trace>
    </iact:actionData>
  </iact:action>
  <iact:action type="add" startTime="22235">
    <iact:property name="dataType"/>
    <iact:actionData xml:id="d2">
      <inkml:trace xmlns:inkml="http://www.w3.org/2003/InkML" xml:id="stk2" contextRef="#ctx0" brushRef="#br0">21569 8238 0,'13'12'23,"23"-12"-6,-24 0-10,1 0 4,-1 0-5,37 0 4,-37 0-4,37 0 6,-13 0-7,-24-37 5,1 25-4,23-49 4,1 0-3,-13 12 7,-12-24 1,1 12-1,-13-73-11,24-13 13,-24 111-6,0-38-3,0 26-1,0 23 5,0-36-6,0 37 5,0-37-4,0 36 5,0-24-5,0 13 6,0-37-7,0 48 5,0-36-5,0 49 8,0-37-8,0 0 8,0 13-9,-12-13 7,12 25-6,-12-13 4,12 25 0,-13-37 1,13 37 4,-36-49-8,24 36 9,-13 1-9,-11-13 7,23 25 0,-11 0 2,0-25 1,-25 13-7,37 12 3,-13-1-10,13 13 12,-73-48-9,36 23 6,12 25-5,-36 0 3,36-12-3,-36 12 4,0 0-3,49-37 3,-50 37-4,50-12 5,-13 12 4,-72-24-8,72 12 7,-85 12 1,110 0-9,-25 0 4,13 0-3,12 0 3,-25 0-2,13 0 1,-13 0-2,25 0 2,-37 0-3,-12 0 7,49 0-4,-13 36 2,-48 1 1,61-25 5,0 12-2,0-11 0,-1 11 4,-11-12-13,12 0 7,-13 25 4,13-13-2,-24 1 0</inkml:trace>
    </iact:actionData>
  </iact:action>
  <iact:action type="add" startTime="23820">
    <iact:property name="dataType"/>
    <iact:actionData xml:id="d3">
      <inkml:trace xmlns:inkml="http://www.w3.org/2003/InkML" xml:id="stk3" contextRef="#ctx0" brushRef="#br0">20118 5919 0,'-25'73'45,"25"0"-26,-12-24-14,-12 12 2,-13 12 0,37-36 10,-12 61-10,12-37 4,0-49 2,0 0-7,0 12 6,0-11 3,0 11-6,0-12 31,0 0-33,0 1-4,12-1 8,0 0-5,0 0 9,1-12 12,11 25-8,-12-25-9,13 24-3,-13-24 9,24 12-2,25 25 2,49 12-9,-37-49 6,1 24 1,23-24 1,1 12-8,-74-12 7,1 0 0,-1 0-13,-12 0 6,0 0 3,13 0 5,-13 0-8,12 0 3,-11 0 13,-1 0-12,0 0 91,0 0 34,-12 25-125,0-13-10</inkml:trace>
    </iact:actionData>
  </iact:action>
  <iact:action type="add" startTime="26997">
    <iact:property name="dataType"/>
    <iact:actionData xml:id="d4">
      <inkml:trace xmlns:inkml="http://www.w3.org/2003/InkML" xml:id="stk4" contextRef="#ctx0" brushRef="#br0">17861 7786 0,'-13'0'97,"-11"12"-82,-13 13 5,25-25-8,0 12-6,0 0 8,-25 0-9,25 0 8,0 1 1,-25 23 1,1-24-6,11 1 3,13-1 2,-12-12 1,11 12-10,1 12 16,-12-11-14,12-1 11,-1 0 39,1 0-45,0 1 6,12-1-6,0 12 5,-12 1 0,0-13 0,12 0-10,-37 25 2,25-25 66,12 12-59,-12 1-3,12-13 1,-13 0 1,-23 49-13,24-49 32,-13 0-17,13 1 0,-12 23 0,12-24 0,-13 1-15,13-1 13,12 12-1,-12-12-9,0 1 10,-1-1 14,13 0 8,0 0-13</inkml:trace>
    </iact:actionData>
  </iact:action>
  <iact:action type="add" startTime="28349">
    <iact:property name="dataType"/>
    <iact:actionData xml:id="d5">
      <inkml:trace xmlns:inkml="http://www.w3.org/2003/InkML" xml:id="stk5" contextRef="#ctx0" brushRef="#br0">16921 8067 0,'0'36'20,"0"-23"-11,0 23 5,13 37-7,-13-24 3,0 0-3,12 36 2,-12-24-2,24 0 4,-24-36-9,12 72 14,-12-84-9,37 11 3,-25 1 10,0-13 48,-12 0-36,13 0-12,11-12-8,-12 0 4,0 12-4,37-12 6,-24 0-14,-13 0 8,37 0-5,-37 0 4,61 0-8,-49 0 9,25 0-5,-12 0 4,11 0-5,-11 0 4,-13 0-4,1 0 21,-13 0 51,0 13 42,0-1-113,1-12 9</inkml:trace>
    </iact:actionData>
  </iact:action>
  <iact:action type="add" startTime="34252">
    <iact:property name="dataType"/>
    <iact:actionData xml:id="d6">
      <inkml:trace xmlns:inkml="http://www.w3.org/2003/InkML" xml:id="stk6" contextRef="#ctx0" brushRef="#br0">12700 6468 0,'0'0'2,"0"-12"25,12 0-16,25-1 6,-25 1-12,13-12 8,-13 24 1,24-12-11,13-1 0,85-72 12,-97 73 0,12-25-7,12 1 3,49-25 5,-1-13 1,38-11-2,121-49 0,74-13 1,-86 25-7,-183 110 2,183-86 3,-182 86-5,109-37 1,-13 0 7,1 37-4,-73 12-4,60-24 0,-97-1-1,-12 25 0,-12 0-2,12 0 5,-25 0-6,37 0 5,12 0-4,49 0 8,-110 0-9,37 0 6,-24 0-5,11 0 4,13 0-5,24 13 8,13 11-8,-62-12 6,13 0-2,-1 13 1,37-13 3,13 37 4,-74-49 0,49 37-11,0-1 8,-24-24-8,11 25 5,62 48 6,0-11-1,-37 23-2,-61-85-4,25 49 4,12 0-1,-37 25 5,12 73-3,13-123-1,-37 62 0,36 12-7,13-1 8,-24-84-9,-25-13 5,0 37-5,0-37 2,12 25-1,-12-13 3,0 13-4,0 36 4,0-36-4,0-13 5,0 25-6,0-13 5,0 1-4,-12 36 6,-1-61-7,-23 49 8,24-24 0,-25 24 4,25-37-15,-49 74 13,49-61 3,-13-13-4,1-12-3,-13 25 1,1-25 2,-1 13 0,-73-13 3,-12 24-8,25-36 3,-208 49 1,134-24 3,-97 23-10,158-23 9,-122-25 0,61 0-8,98 0 1,0 0-2,12 0 5,12 0-4,0 0 3,0 0-3,-24 0 2,0 0-3,36 0 5,-36 0-4,-24 0 2,23 0-2,-48 0 3,-12 12-3,61-12 2,-49 0-2,49 0 4,-37 0-4,61 0 4,13 0-5,-13 0 3,37 0-1,-1 0 2,1 0-3,-61 0 3,36-37-3,13 25 0,-49-12 1,12-13 5,12 25 3,-12-25 0,-49-36 1,0 37-1,25-25 2,0 12-2,-1 12 0,13 25 1,24-37 0,-36 0-1,36 13 2,-36-13-2,24-12 0,12 12 2,24-12-3,13 49 3,-12-25-1,24 1-1,0 11-3,0 13-7,0 0 4,0-13-3,0 1 5,0 12 6,0 0-11,0-1 1,0-23-1,0 23 3,0 1-3,0-37 2,0 37-2,0 0 3,0 0-3,0-25 2,0 25-3,0 0 7,0 0 29</inkml:trace>
    </iact:actionData>
  </iact:action>
  <iact:action type="add" startTime="92659">
    <iact:property name="dataType"/>
    <iact:actionData xml:id="d7">
      <inkml:trace xmlns:inkml="http://www.w3.org/2003/InkML" xml:id="stk7" contextRef="#ctx0" brushRef="#br0">561 3234 0,'0'-24'128,"37"24"-118,-13-25-1,86-24-4,-61 13 6,85-50 6,159-60-8,-86 12 1,62-1 6,170-11-2,73-98-10,-243 110 3,-25 48 2,12 13 0,-12-37 0,73-12 5,-85 73-6,-98 1 2,244-74 6,-207 97-7,195-48 2,-159 48 3,25-11 1,122 11-6,-110-23 1,-24 23 4,219-24-6,-207-36 1,-74 85 0,74-24-2,-25-1 0,-11-24 2,-26 49-1,-11 0 1,36 0-4,0 0 6,62 0-5,-26 0 4,26 0-4,11 0 6,-12 0-6,0 0 5,-24 0-5,24 0-4,37 0 10,61 0-7,-37 0 3,98-24-1,-61 24 4,0 0-6,-1 0 6,-35 0-7,328 0 10,-329 0 0,13 0-8,-37 0-4,24 0 9,-24 0 3,24 0-9,-12 37 7,-12-13-6,-37 13-4,73 36 8,-36-49-1,0 13 2,12 36 2,280-12-4,-255-12 1,-38 12 4,331 12-5,-355-12 2,-48-36 2,231 158-4,-317-147 1,49 50 5,86-25-6,-184-13 3,61 13 1,-48-24 5,97 73-1,122 85-3,-231-97 3,60 73-8,-36 24 2,-61-85 4,61 146 2,97 61 0,-36-24-1,12-24-1,-49-50 1,61 74 0,25-24 2,36 36-1,-12-37-1,-110-72 1,0 60-1,-85-12-5,12 12 1,-36-122 1,60 269 4,-12 85-1,37-24 2,-86-159-2,50 61 1,-62-85-1,12 12 2,74 183-3,-74-220 2,25 49 0,0 25 0,-37-25-1,-12-37 1,0-36-11,0-73 2,0-49-1,0-37 3,0-24-3,0 24 3,0 0-4,0-24 5,0 0-4,0 24 2,0-36-3,0 11 5,0 1-5,0 12 5,0-12-4,0 0 2,0 12-3,0-12 6,-61 85-6,61-85 9,-37 24-11,-24 49 7,37-49 2,-110 147 3,-37 48 1,73-109-1,-121 109-7,121-146 3,-170 147 3,121-147 1,-48 122 0,110-134-15,-37 36 13,-134 123 4,-74 73-3,184-196-4,-74 122 1,62-121 3,-111 134 1,-182-25-1,-86 49 0,-110 73-6,403-243 2,74-13 3,-123 48-5,110-35 4,-256 97 0,-49 12 3,-25 24-1,220-134-6,-243 86 2,267-110 5,-365 171-9,329-172 1,0 26-5,12-26 8,-36-23-8,-13 24 13,13-25-13,-49 1 3,-25 36 1,61 0 2,-121 0-1,133-37 0,1 1 0,-13 23 0,50-48 0,-74-36 0,73 24 0,-73 12-1,12-37 2,25 61-1,36-60 0,61-1 0,0 25-2,0-12 2,-24-13 1,24 0 0,-36 25-1,36-24 0,0-1 0,74-24-1,-74 0 1,61 25 1,-48-25-2,23 0 2,1 0-1,0 0 0,61 0 0,0 0 0,36 0-1,37 0 2,-12 0-1,0-25-1,36-11 1,0 23 1,-11-11-1,-38-25 0,13-24 0,-49 12 0,-24-12-1,11-1 2,-11-23-1,-37-1 0,-49-12 0,110 37 0,-61-49 0,37 24 0,36-24 0,-12 25 0,0-50-1,-24 25 1,12-24 1,12-13-1,0 13-1,24-1 2,-24 1 2,24 24-2,-85-86-1,74 25 0,-50-24 3,37 24 5,-110-147-3,98 74 4,12-49-7,73 158 2,-24 1 2,24 36-12,13-24 13,-123-220 0,-24-61 4,-134-354-4,268 464 3,-61 37-16,-48-233 11,23 38 6,1-13-2,-12 12-3,12 49 3,36-49 0,25 62-3,12-1 2,36 12-5,25 196 1,0-196 0,0 196-5,0 61 2,0-25-2,0-36 4,0-37-4,0 37-6,0 0 8,0 60-2,0-60 4,0 24-4,13 13 1,35-13-2,1-171 7,-24 171-4,23-24 0,38-244 8,-37 134-2,-25 36 3,13 37-3,-1 13 3,-36 121-3,49-207-8,-49 232 6,24-37-3,37 0 7,37-110-10,-61 110 6,109-146 3,13-12 1,-1 72 1,62-48-2,-135 61 0,74-49 2,36-97-1,-61 158-16,0-61 13,-73 74 1,-48 97 0,11-25 3,-12 25-2,-12 49 1,12 0-11,-12 0 139,37-62-127,-37 62-5,12-37-10,-12 13 12,25-25-8,-13 12 6,24-24 1,-23 24 2,11-61 0,-12 61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4286">
    <iact:property name="dataType"/>
    <iact:actionData xml:id="d0">
      <inkml:trace xmlns:inkml="http://www.w3.org/2003/InkML" xml:id="stk0" contextRef="#ctx0" brushRef="#br0">11248 15633 0,'-36'37'5,"36"-25"73,36 37-65,25-13-8,37 13 8,73 0 2,353 0-6,-133-49-1,11 0-3,1 0 5,-74 0-5,111 0 0,-38 0 3,-48 0-2,-25 0 6,37-49-7,-73 24 5,-37 1-2,-85 0 3,0-25-2,-98 49-2,0 0-2,-60 0 5,35 0-5,-35 0 6,-1 0-6,24 0 10,-23 0-1,-1 0 65,0 0-70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417">
    <iact:property name="dataType"/>
    <iact:actionData xml:id="d0">
      <inkml:trace xmlns:inkml="http://www.w3.org/2003/InkML" xml:id="stk0" contextRef="#ctx0" brushRef="#br0">3550 8262 0,'25'0'71,"72"12"-60,74 13 3,0 23-6,61 1 2,61-24-2,60-1 2,38-24-8,11 0 1,74 0 8,-73 0-6,-1 0 5,-109-37-5,73-24 8,-73-12-8,-86 49 7,-12-1 2,171-11-4,-268 36 0,-13-37-6,-11 25 8,23 12-7,-48 0 4,49 0-4,11 0 0,-11 0 4,36 0 7,0 12-11,13 25-4,-13-13 9,0 25-1,37-25-1,-73-24-4,11 0 8,-60 13-7,0-13 8,24 0-8,-24 0 5,-12 0-7,11 0 11,13 0-9,13 0 1,23 0 2,37-25-1,-60 1 5,-38 24-7,37-12 4,-60 12 1,-1 0-3,24-25-1</inkml:trace>
    </iact:actionData>
  </iact:action>
  <iact:action type="add" startTime="21146">
    <iact:property name="dataType"/>
    <iact:actionData xml:id="d1">
      <inkml:trace xmlns:inkml="http://www.w3.org/2003/InkML" xml:id="stk1" contextRef="#ctx0" brushRef="#br0">3758 11459 0,'12'0'161,"0"0"-153,25 0 4,60 37-7,-23-25 2,35 13 7,1-1 1,134 13-7,-146-37-1,-25 24 1,24-24 2,-36 12-2,-12-12 0,24 0-2,-24 0 3,-12 0-4,12 0 7,-13 0-6,37 0-5,1 0 9,23 0-1,1 0 0,-1 0-5,38 0 8,-1 0-7,-37 0 6,38 0-6,23 0 7,-48 0-10,49 0 13,-25 0-10,-37 0 0,62 0 6,-49 0-6,-13 0 3,-23 0 8,48 0-11,-25 0 5,-36 0-5,12 0 0,25 0 4,24 0 5,-12 0-9,-37 0-2,25 0 7,11-24 0,-11-1-7,12-23 7,-37 48 2,25 0-6,-13-37 3,-36 37-4,24-12 7,61 12-6,-24-25 4,85 1-2,-24 24 1,24-49-4,0 49-1,13-24 6,-13-1-4,0-11 4,13-13-4,-74 24 3,-37 25 0,13-12 0,37-61-1,-74 49-1,-24 11 1,-13 13 4,-24 0-6,49-24 2,-24 12 0,-25 0 1,0 12-5,13 0 9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53:06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8091">
    <iact:property name="dataType"/>
    <iact:actionData xml:id="d0">
      <inkml:trace xmlns:inkml="http://www.w3.org/2003/InkML" xml:id="stk0" contextRef="#ctx0" brushRef="#br0">6356 17036 0,'-12'-12'12,"61"12"15,24 0-19,25 0 2,24 0-2,73 0-2,-24 0 5,121 0-6,26 0 6,11 0-7,25 0 8,85 0-7,-85 0 7,36 0-8,147 0 3,61 0 4,-61 0-1,60 0-5,1 0 1,-61 0 2,0 0 1,0 0-1,-74 0 7,-109 0-11,36 0 1,-60 0 4,-74 0 7,-24 0-14,-37 0 2,-36 0 6,72 0-1,-11 0 0,-25 0-5,13-24 8,-38-25-8,25 25 8,-24-1-5,0 1 5,-12 24-4,-13-49-1,49 25 0,-36 24-4,12-25 5,-37 1 1,37-25 0,-37 49-2,37 0 1,24 0 8,0-24-11,37-1 5,0 1-5,-62-25-3,-35 24 11,-26 1-5,-11 24 3,-25-12-6,-12 12 6,-49-25-6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4FB2074-9230-4469-B0DC-07EC8D1B6B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4ECF851-CCEF-4035-860E-A4328F3E17FE}"/>
              </a:ext>
            </a:extLst>
          </p:cNvPr>
          <p:cNvSpPr>
            <a:spLocks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A20AA32-5530-4B55-97E5-0476E385D53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B10BF38D-5F8D-44FA-9E17-C88B452BA82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28E6E9A6-C50A-41A6-8946-AF28ABF8C36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4C9A5012-5A3A-4E96-B9B7-8E9FB8EB6C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fld id="{95B95A53-19F8-4BB1-854B-14000F6889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7173F63-E241-43E6-80AE-25947CF37B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7F9579B-0E1D-412D-9910-5F46475F7367}" type="slidenum">
              <a:rPr lang="en-US" altLang="en-US" sz="1200" smtClean="0">
                <a:latin typeface="Times New Roman" panose="02020603050405020304" pitchFamily="18" charset="0"/>
              </a:rPr>
              <a:pPr/>
              <a:t>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EFBEC37-68F5-4F59-8A55-6C705B7F076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7910E511-5E78-4CF5-8BCF-334212677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0074D599-B2E7-4B7D-817A-4E3ECCC2E3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88F7A5A-D86E-47A4-A1B0-8FEC7CD97119}" type="slidenum">
              <a:rPr lang="en-US" altLang="en-US" sz="1200" smtClean="0">
                <a:latin typeface="Times New Roman" panose="02020603050405020304" pitchFamily="18" charset="0"/>
              </a:rPr>
              <a:pPr/>
              <a:t>11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1F3CDFDB-728D-4894-B13F-9193A85B4B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407A141-8B09-4BAC-AE10-C8A59E6187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780FB653-7880-45B9-B18B-F40B0F8C24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CE4B791-3EFA-4F86-A4C8-D3BAB148EBBB}" type="slidenum">
              <a:rPr lang="en-US" altLang="en-US" sz="1200" smtClean="0">
                <a:latin typeface="Times New Roman" panose="02020603050405020304" pitchFamily="18" charset="0"/>
              </a:rPr>
              <a:pPr/>
              <a:t>12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67C1750E-C6B3-472C-A36B-6084AC74B88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00ECDDFA-3100-4BEA-AD3F-13DD9A46F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B37AC447-A449-4E1A-916B-5F8DD2802F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1EB4E9D-F4F8-4D39-BC39-142E6CEABBC1}" type="slidenum">
              <a:rPr lang="en-US" altLang="en-US" sz="1200" smtClean="0">
                <a:latin typeface="Times New Roman" panose="02020603050405020304" pitchFamily="18" charset="0"/>
              </a:rPr>
              <a:pPr/>
              <a:t>13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5AEC736A-F542-40F9-B148-D2C1C51FE3B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C12619C-5384-4C15-8A03-C4C316D766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1.5 Nutrient cycling and energy flow in an ecosystem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ED32D565-32EF-43E4-853C-CF6FBACDE5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AAFDF8C-0A16-45CC-B0F2-CC687858566C}" type="slidenum">
              <a:rPr lang="en-US" altLang="en-US" sz="1200" smtClean="0">
                <a:latin typeface="Times New Roman" panose="02020603050405020304" pitchFamily="18" charset="0"/>
              </a:rPr>
              <a:pPr/>
              <a:t>14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4B10DC04-CF3A-4770-B988-D818C778ED1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AD4DF07A-AA1A-4B4F-94D6-8E430615CB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EE238558-44F7-4F65-BF88-544811D627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5925F0B-DC03-47B9-BA39-AFBA85050BF3}" type="slidenum">
              <a:rPr lang="en-US" altLang="en-US" sz="1200" smtClean="0">
                <a:latin typeface="Times New Roman" panose="02020603050405020304" pitchFamily="18" charset="0"/>
              </a:rPr>
              <a:pPr/>
              <a:t>15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497E418-17E2-478B-90F7-E32DB2F735D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59D5C6F5-76B3-4502-84C7-B914BF2AED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A4588CFE-3A5B-4538-B9DC-936460ADB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34AAE12-BB99-4526-A8ED-65ABA34F832D}" type="slidenum">
              <a:rPr lang="en-US" altLang="en-US" sz="1200" smtClean="0">
                <a:latin typeface="Times New Roman" panose="02020603050405020304" pitchFamily="18" charset="0"/>
              </a:rPr>
              <a:pPr/>
              <a:t>16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C4BFF78E-DFFD-45F6-B88B-7526543C10B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16660982-956B-4B76-81E8-92159BCC0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013DCB3B-9045-4ECA-930A-F0F7B375B1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435C002-5A42-43DC-AF2C-E91929874A58}" type="slidenum">
              <a:rPr lang="en-US" altLang="en-US" sz="1200" smtClean="0">
                <a:latin typeface="Times New Roman" panose="02020603050405020304" pitchFamily="18" charset="0"/>
              </a:rPr>
              <a:pPr/>
              <a:t>17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1BE4B0D-0CFE-4408-B8CD-6C001A87AF3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8C824F2F-CF8D-45D1-8E37-B2DBA54DF2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5ECB892F-21F8-4D2A-8548-169F632A92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F79059-DAA9-4C7D-B468-B2AF54A5EE94}" type="slidenum">
              <a:rPr lang="en-US" altLang="en-US" sz="1200" smtClean="0">
                <a:latin typeface="Times New Roman" panose="02020603050405020304" pitchFamily="18" charset="0"/>
              </a:rPr>
              <a:pPr/>
              <a:t>18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D668548-5A43-4724-A4B4-C1F578E6AB4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98B6BAD-42AF-47FF-990A-9EF59D7925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1.8 Contrasting eukaryotic and prokaryotic cells in size and complexity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0BD403BF-0828-4F23-86CA-98216BDC59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002F796-AF13-49E2-94FC-58DA086F0C17}" type="slidenum">
              <a:rPr lang="en-US" altLang="en-US" sz="1200" smtClean="0">
                <a:latin typeface="Times New Roman" panose="02020603050405020304" pitchFamily="18" charset="0"/>
              </a:rPr>
              <a:pPr/>
              <a:t>19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6472F9FD-C161-4982-BCE7-59F5556CEAF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F8310986-B89B-4861-AC27-570A6D8CAC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244FF487-438B-4DA3-B879-80399C79EE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FA5A0FC-27BC-478F-BF99-389A090D1CF6}" type="slidenum">
              <a:rPr lang="en-US" altLang="en-US" sz="1200" smtClean="0">
                <a:latin typeface="Times New Roman" panose="02020603050405020304" pitchFamily="18" charset="0"/>
              </a:rPr>
              <a:pPr/>
              <a:t>20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236723FF-1FA7-44F7-931A-5EBC3DE224E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B59BCEEE-5C05-4A12-90C6-ACDDCFA199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ADD324CA-EF5E-4750-8417-435ABF2434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9E3139-51D2-433A-BF90-61C16D92C681}" type="slidenum">
              <a:rPr lang="en-US" altLang="en-US" sz="1200" smtClean="0">
                <a:latin typeface="Times New Roman" panose="02020603050405020304" pitchFamily="18" charset="0"/>
              </a:rPr>
              <a:pPr/>
              <a:t>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23CC42F4-B245-4EC7-96C4-154D16F1802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69A2C93-F202-4584-BFEB-1DADCCD6F0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Click to add notes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0412AD27-7C57-410D-90B6-BCBC161DE5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C68136F-ADE0-4219-85EF-E0F7887F2E20}" type="slidenum">
              <a:rPr lang="en-US" altLang="en-US" sz="1200" smtClean="0">
                <a:latin typeface="Times New Roman" panose="02020603050405020304" pitchFamily="18" charset="0"/>
              </a:rPr>
              <a:pPr/>
              <a:t>21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0BDBF4CA-FAC8-46D0-AE36-CEF128792D2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63A5BA93-9C04-442B-B34E-B25E17C45F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1.9 Inherited DNA directs development of an organism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5E45A5C3-1FE8-41DB-9311-93C73434BA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835D20-3426-4C3D-A3BA-B6D5CF581B1C}" type="slidenum">
              <a:rPr lang="en-US" altLang="en-US" sz="1200" smtClean="0">
                <a:latin typeface="Times New Roman" panose="02020603050405020304" pitchFamily="18" charset="0"/>
              </a:rPr>
              <a:pPr/>
              <a:t>22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0AF6EFA-8C4A-4E9A-91C8-22309E1C9D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A495DFEC-D797-4EC7-8865-40718D374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7BAB9C0F-5D8F-4900-92EB-E23B7E8D7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ECDAC6F-E6A5-4934-B526-CE3E6DDB3FD7}" type="slidenum">
              <a:rPr lang="en-US" altLang="en-US" sz="1200" smtClean="0">
                <a:latin typeface="Times New Roman" panose="02020603050405020304" pitchFamily="18" charset="0"/>
              </a:rPr>
              <a:pPr/>
              <a:t>23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5375E332-71BD-438F-97DD-0B4C010CEBF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2961180F-DFAD-4EE5-B8A7-1F54372E48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1.10 DNA: The genetic material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CA304BDA-D725-4F17-9459-5DA48049A2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23B1356-C2C7-4D60-BC42-0C8093F16588}" type="slidenum">
              <a:rPr lang="en-US" altLang="en-US" sz="1200" smtClean="0">
                <a:latin typeface="Times New Roman" panose="02020603050405020304" pitchFamily="18" charset="0"/>
              </a:rPr>
              <a:pPr/>
              <a:t>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60D9AD7-86B4-41AF-9A78-724EC7A2A3B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0F524A92-C52E-4E74-BD50-7025E4F288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77FC151E-C9C3-4B22-93CD-E0B3C3692D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0B82C9A-FC84-4C51-8C55-F9F8E6A34B33}" type="slidenum">
              <a:rPr lang="en-US" altLang="en-US" sz="1200" smtClean="0">
                <a:latin typeface="Times New Roman" panose="02020603050405020304" pitchFamily="18" charset="0"/>
              </a:rPr>
              <a:pPr/>
              <a:t>25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0C5BA79-EB3E-4C28-B4B7-C3004AB1F15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54667C89-5BF3-4282-8B1A-F1F207D854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088CD6B9-7A64-4E25-B86D-73126E7B1E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D8DB4DE-9503-42E2-961A-EA6EE2886AD4}" type="slidenum">
              <a:rPr lang="en-US" altLang="en-US" sz="1200" smtClean="0">
                <a:latin typeface="Times New Roman" panose="02020603050405020304" pitchFamily="18" charset="0"/>
              </a:rPr>
              <a:pPr/>
              <a:t>26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3ECBCDF5-5E34-4923-81E6-A72D65BCAE3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F534330F-DC52-4D18-8861-E9D21F5E62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34694"/>
                </a:solidFill>
              </a:rPr>
              <a:t>Figure 1.12 A systems map of interactions among proteins in a cell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0487BB61-74BC-4947-9FC3-EA83EFB514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1BDE671-9D27-4D2D-9DEF-9084F3274B26}" type="slidenum">
              <a:rPr lang="en-US" altLang="en-US" sz="1200" smtClean="0">
                <a:latin typeface="Times New Roman" panose="02020603050405020304" pitchFamily="18" charset="0"/>
              </a:rPr>
              <a:pPr/>
              <a:t>27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11BF5B99-7D66-4662-A6DE-548FF681F8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1851A1D0-1EFD-454D-9CD1-D858632A7C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83096713-2A8A-44DC-94C0-256EDC91B9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AF6329F-DF05-42BA-B237-4A2360C5C9A3}" type="slidenum">
              <a:rPr lang="en-US" altLang="en-US" sz="1200" smtClean="0">
                <a:latin typeface="Times New Roman" panose="02020603050405020304" pitchFamily="18" charset="0"/>
              </a:rPr>
              <a:pPr/>
              <a:t>28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39665623-D678-4892-93AF-800BF396AA9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89984D4D-1FD3-44B5-BB01-E11CA195D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7AB7CEC5-A396-4FEF-8BDD-A55F3146F9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3449450-B4DA-4AE3-844A-6496345E2D0F}" type="slidenum">
              <a:rPr lang="en-US" altLang="en-US" sz="1200" smtClean="0">
                <a:latin typeface="Times New Roman" panose="02020603050405020304" pitchFamily="18" charset="0"/>
              </a:rPr>
              <a:pPr/>
              <a:t>29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1705A554-B17F-485A-8418-DE8E898D9A4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7F503352-C001-43B2-8431-018DED74A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1.13 Regulation by feedback mechanisms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31F1E06F-4F1A-4C33-98A5-590BCB21FC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FC3B266-CE6C-4711-A68C-6C07459B259F}" type="slidenum">
              <a:rPr lang="en-US" altLang="en-US" sz="1200" smtClean="0">
                <a:latin typeface="Times New Roman" panose="02020603050405020304" pitchFamily="18" charset="0"/>
              </a:rPr>
              <a:pPr/>
              <a:t>30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FCDB3162-F7B6-4F26-A386-5ED0F33202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638C3917-085C-4447-A511-DC9A7CBB9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D2CB9F09-F0C4-4F85-AAF0-1C1B444FA6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C336851-26AC-4916-82E3-EE4708D17344}" type="slidenum">
              <a:rPr lang="en-US" altLang="en-US" sz="1200" smtClean="0">
                <a:latin typeface="Times New Roman" panose="02020603050405020304" pitchFamily="18" charset="0"/>
              </a:rPr>
              <a:pPr/>
              <a:t>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4BF3727D-193E-4E73-9664-6D236D2D4C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63B60425-E09C-4935-965D-C3FB6DCE8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1.3 Some properties of life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AE3A6F55-3258-493B-BF11-7AA4337842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1C8789A-DE4F-4918-A31D-198FCF59593E}" type="slidenum">
              <a:rPr lang="en-US" altLang="en-US" sz="1200" smtClean="0">
                <a:latin typeface="Times New Roman" panose="02020603050405020304" pitchFamily="18" charset="0"/>
              </a:rPr>
              <a:pPr/>
              <a:t>31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EAB0DA75-F4AA-4037-87D2-45F1B76B14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2CB83B8B-AA71-4445-8999-C754E6CDD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90616927-E6FE-4714-8EDD-6076CD036C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A6CD64F-6BFF-4298-ABAA-CF082CC05E59}" type="slidenum">
              <a:rPr lang="en-US" altLang="en-US" sz="1200" smtClean="0">
                <a:latin typeface="Times New Roman" panose="02020603050405020304" pitchFamily="18" charset="0"/>
              </a:rPr>
              <a:pPr/>
              <a:t>32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1B7D3B4-67C1-42D5-BAD1-13AAD6C4020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83B18335-283D-4C73-AFFA-E3A4C1AE0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1.14 Classifying life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7278938C-691C-4629-BB36-F9867276C0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A88D27E-2BF2-4228-BD3D-69C2DAD936AD}" type="slidenum">
              <a:rPr lang="en-US" altLang="en-US" sz="1200" smtClean="0">
                <a:latin typeface="Times New Roman" panose="02020603050405020304" pitchFamily="18" charset="0"/>
              </a:rPr>
              <a:pPr/>
              <a:t>33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0BC04751-B7A4-4C16-AE3A-BEA56F12934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C3AC03FA-EF45-4824-8C59-AC1F93D8D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4FDCE246-30FE-46C5-93A0-33C3E6977C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4FDF0A-6DCD-41AA-8595-007DF2C9F46E}" type="slidenum">
              <a:rPr lang="en-US" altLang="en-US" sz="1200" smtClean="0">
                <a:latin typeface="Times New Roman" panose="02020603050405020304" pitchFamily="18" charset="0"/>
              </a:rPr>
              <a:pPr/>
              <a:t>34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F98BFC6F-578B-4326-B10A-F63B6066597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B8EC5BFD-13A1-4311-AD44-64C559946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1.15 The three domains of life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22CEDF60-453D-4231-8554-5A4886788E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650E57-DB6A-40E0-99DF-ADFB89D389F1}" type="slidenum">
              <a:rPr lang="en-US" altLang="en-US" sz="1200" smtClean="0">
                <a:latin typeface="Times New Roman" panose="02020603050405020304" pitchFamily="18" charset="0"/>
              </a:rPr>
              <a:pPr/>
              <a:t>35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D74AEF8-E623-4E85-A0A4-5167C40F4A7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248DCCF2-C222-4FBA-BC5C-79800F9600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1FFEC590-D271-4CCB-96BC-F4EE9695CF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B61FA56-0D91-48A0-B9A7-D89188C3AE32}" type="slidenum">
              <a:rPr lang="en-US" altLang="en-US" sz="1200" smtClean="0">
                <a:latin typeface="Times New Roman" panose="02020603050405020304" pitchFamily="18" charset="0"/>
              </a:rPr>
              <a:pPr/>
              <a:t>36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4B778044-CB64-4B08-9841-2DC52059DC5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8001A6C0-E9FD-4ECC-ABA6-A6F8822F1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1.15 The three domains of life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166CB3BD-8618-4F44-BF99-FA4883DF9B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0704D9B-5F0C-44AA-9145-3D14A86FF110}" type="slidenum">
              <a:rPr lang="en-US" altLang="en-US" sz="1200" smtClean="0">
                <a:latin typeface="Times New Roman" panose="02020603050405020304" pitchFamily="18" charset="0"/>
              </a:rPr>
              <a:pPr/>
              <a:t>37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3391C728-4ECF-4D2F-B373-1FFD8959094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82CB37D-3CC8-4A20-9128-D98B81FDB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32FA092E-731D-42B2-96BB-3BDAC3BC55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3C35CD8-248B-4CEB-ACB4-C5759E66AFDE}" type="slidenum">
              <a:rPr lang="en-US" altLang="en-US" sz="1200" smtClean="0">
                <a:latin typeface="Times New Roman" panose="02020603050405020304" pitchFamily="18" charset="0"/>
              </a:rPr>
              <a:pPr/>
              <a:t>38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0FD1298C-66AC-4270-8EB8-CB08FFCF19F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FB91203-F329-42F4-9E9B-B415A956B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D8038A44-9A36-4776-80A9-2FB67E26F9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19A974A-74FD-411E-B054-1110B5B855FA}" type="slidenum">
              <a:rPr lang="en-US" altLang="en-US" sz="1200" smtClean="0">
                <a:latin typeface="Times New Roman" panose="02020603050405020304" pitchFamily="18" charset="0"/>
              </a:rPr>
              <a:pPr/>
              <a:t>39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49266378-A851-4822-B896-1D6A21ECF57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15E07879-620E-46A7-AD93-3A54F8DC20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EBCE0DEA-3950-4AAB-A4BC-21A95EF28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722E196-E766-407A-BE19-206E5A0FA703}" type="slidenum">
              <a:rPr lang="en-US" altLang="en-US" sz="1200" smtClean="0">
                <a:latin typeface="Times New Roman" panose="02020603050405020304" pitchFamily="18" charset="0"/>
              </a:rPr>
              <a:pPr/>
              <a:t>40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F5E22666-437C-4845-A8B0-04051D4CD4E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48B80822-9C68-46C8-A006-60D8323D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11F594CE-D5BC-4E73-A71D-7519557AF6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4142193-62F9-4CCA-B36D-B0019A868048}" type="slidenum">
              <a:rPr lang="en-US" altLang="en-US" sz="1200" smtClean="0">
                <a:latin typeface="Times New Roman" panose="02020603050405020304" pitchFamily="18" charset="0"/>
              </a:rPr>
              <a:pPr/>
              <a:t>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98EB6F09-082B-4860-B6F9-87B05254B71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7AF44221-446E-43C6-A1FB-A2407C642E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57B1482-D2EB-47F0-B838-E036A3E054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AC323A7-3D8A-4650-91D5-D9398D4D07F5}" type="slidenum">
              <a:rPr lang="en-US" altLang="en-US" sz="1200" smtClean="0">
                <a:latin typeface="Times New Roman" panose="02020603050405020304" pitchFamily="18" charset="0"/>
              </a:rPr>
              <a:pPr/>
              <a:t>41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3A6DB8B9-9E6F-4763-9B67-6B44E0E4028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A02DEE4-7046-457E-9A73-2CB95D224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FD27CD3-AEDC-4D12-B1B1-2DCEAB372E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031D92F-F256-4206-9096-F9B9950709D4}" type="slidenum">
              <a:rPr lang="en-US" altLang="en-US" sz="1200" smtClean="0">
                <a:latin typeface="Times New Roman" panose="02020603050405020304" pitchFamily="18" charset="0"/>
              </a:rPr>
              <a:pPr/>
              <a:t>42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AFE61C6B-4AC6-455B-B860-127BA50159B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6393082D-7F40-41A5-BBB4-E86FE2940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1.20 Natural selection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3D21CB86-F73D-4E4C-B4E6-4A8A84CF0D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32268CF-E688-4AEF-BD26-7EDE5970C521}" type="slidenum">
              <a:rPr lang="en-US" altLang="en-US" sz="1200" smtClean="0">
                <a:latin typeface="Times New Roman" panose="02020603050405020304" pitchFamily="18" charset="0"/>
              </a:rPr>
              <a:pPr/>
              <a:t>43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A12C7F80-ABB3-4085-928C-D63949370A8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62C84186-B8B0-47B6-8883-E22B4AC9E0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6A049FA9-E77B-407C-836A-9808112A5A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953974C-ACB0-4042-8526-871824EEB0D6}" type="slidenum">
              <a:rPr lang="en-US" altLang="en-US" sz="1200" smtClean="0">
                <a:latin typeface="Times New Roman" panose="02020603050405020304" pitchFamily="18" charset="0"/>
              </a:rPr>
              <a:pPr/>
              <a:t>44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7044A0BB-7AED-48C9-815C-3023863FD96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BCF0F672-EC0D-4C98-8E32-D13F185FC3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8B079A8-A7D3-4683-B2AB-CB8B72DFEB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029CB73-9F58-4ADE-B0E0-254662FAA5A5}" type="slidenum">
              <a:rPr lang="en-US" altLang="en-US" sz="1200" smtClean="0">
                <a:latin typeface="Times New Roman" panose="02020603050405020304" pitchFamily="18" charset="0"/>
              </a:rPr>
              <a:pPr/>
              <a:t>45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F054608-6815-411B-99BE-28DDA0ED4A6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4498D725-10D4-4C0B-AAB7-09B5744CA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47723917-8C0F-4ADB-B9CA-CAA5AAA71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AA2E62-BFCB-49E1-8BC2-34FCAC67628F}" type="slidenum">
              <a:rPr lang="en-US" altLang="en-US" sz="1200" smtClean="0">
                <a:latin typeface="Times New Roman" panose="02020603050405020304" pitchFamily="18" charset="0"/>
              </a:rPr>
              <a:pPr/>
              <a:t>46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A381F3E5-0F45-4FAF-8FD5-729CC67886C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3241685A-CB6D-41D5-8C25-846FB9138C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F42FE54-6988-4C6E-89BB-09DE92960C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A369B1C-D934-430D-A907-49E32C340574}" type="slidenum">
              <a:rPr lang="en-US" altLang="en-US" sz="1200" smtClean="0">
                <a:latin typeface="Times New Roman" panose="02020603050405020304" pitchFamily="18" charset="0"/>
              </a:rPr>
              <a:pPr/>
              <a:t>47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0D349F3E-3660-4593-B366-D67C125FC7E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03ED96BE-F2AF-438E-89CF-A16D21045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7EDE9E0-5B00-4097-939D-40B1365493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052C0B-EB38-407A-A6D3-32701F184FC4}" type="slidenum">
              <a:rPr lang="en-US" altLang="en-US" sz="1200" smtClean="0">
                <a:latin typeface="Times New Roman" panose="02020603050405020304" pitchFamily="18" charset="0"/>
              </a:rPr>
              <a:pPr/>
              <a:t>48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C9F8082B-8EEB-4BE3-B1F2-4018E3495AB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430CCE8B-7485-469E-998C-0B0BE2560D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671F5A7A-4D54-4E78-83AA-84ACE3523D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C8E1889-760D-41BF-9E92-8968FBBCBF82}" type="slidenum">
              <a:rPr lang="en-US" altLang="en-US" sz="1200" smtClean="0">
                <a:latin typeface="Times New Roman" panose="02020603050405020304" pitchFamily="18" charset="0"/>
              </a:rPr>
              <a:pPr/>
              <a:t>49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2FD13585-FBE2-472E-A4E1-5BC001D7B00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6899A726-F07A-42A3-9828-E1232A3D7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33EE20C0-2E1D-4301-A530-4502FE9202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46DF3FC-C01A-47E5-A013-C2F2355DDEE3}" type="slidenum">
              <a:rPr lang="en-US" altLang="en-US" sz="1200" smtClean="0">
                <a:latin typeface="Times New Roman" panose="02020603050405020304" pitchFamily="18" charset="0"/>
              </a:rPr>
              <a:pPr/>
              <a:t>50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898D7D0A-1B9E-48F7-99E6-28F14CEFE69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253B68A-512A-4A05-8FB4-00B7B36816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D08E575E-D40E-485D-90DE-E7542D1546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32E92DF-2ABC-444E-8000-F7527204F24C}" type="slidenum">
              <a:rPr lang="en-US" altLang="en-US" sz="1200" smtClean="0">
                <a:latin typeface="Times New Roman" panose="02020603050405020304" pitchFamily="18" charset="0"/>
              </a:rPr>
              <a:pPr/>
              <a:t>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47B3815C-E17F-4884-9C68-6C10D19ACAF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4B11F2C9-9BF8-4C3D-94BD-B3FB36055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E96CD664-568A-4E5B-9C98-EDC9D1489B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B290A5E-A1F5-49ED-815F-43507F81BC87}" type="slidenum">
              <a:rPr lang="en-US" altLang="en-US" sz="1200" smtClean="0">
                <a:latin typeface="Times New Roman" panose="02020603050405020304" pitchFamily="18" charset="0"/>
              </a:rPr>
              <a:pPr/>
              <a:t>51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4E18102B-90E4-44D4-BE65-FD037DC0C10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22470C4E-19A8-43B3-AE81-C8E47976F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59CF969E-FF0E-4D51-909A-F051B282E4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D0A784-43A9-478B-A1AB-45C579C5E8CE}" type="slidenum">
              <a:rPr lang="en-US" altLang="en-US" sz="1200" smtClean="0">
                <a:latin typeface="Times New Roman" panose="02020603050405020304" pitchFamily="18" charset="0"/>
              </a:rPr>
              <a:pPr/>
              <a:t>52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B72FA8D1-7E8A-40DE-B4C5-2A6E473CBCB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E800EEFE-706D-4941-AB30-BF3D77544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39F2EB7D-7A17-46C1-BEEF-551124FE6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08C2A7A-6577-404D-9110-550BED90F69C}" type="slidenum">
              <a:rPr lang="en-US" altLang="en-US" sz="1200" smtClean="0">
                <a:latin typeface="Times New Roman" panose="02020603050405020304" pitchFamily="18" charset="0"/>
              </a:rPr>
              <a:pPr/>
              <a:t>53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C54B54FD-CB85-4BA5-9753-808DD79B72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883A5E57-6922-439B-8F66-3EF48F4B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BC229627-DDDC-46A3-BC1F-D929124B2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D8FDD94-2556-4B61-9612-06CA27122B79}" type="slidenum">
              <a:rPr lang="en-US" altLang="en-US" sz="1200" smtClean="0">
                <a:latin typeface="Times New Roman" panose="02020603050405020304" pitchFamily="18" charset="0"/>
              </a:rPr>
              <a:pPr/>
              <a:t>54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EC4D9068-4E4B-4FDC-B642-3BAB39AFA1C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3C60A480-BC89-438D-B992-7AE21FA64F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6582557F-29F4-45B0-AF9E-C4249D76CC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D403A8-581B-4F7B-8D13-FFCA6A962C08}" type="slidenum">
              <a:rPr lang="en-US" altLang="en-US" sz="1200" smtClean="0">
                <a:latin typeface="Times New Roman" panose="02020603050405020304" pitchFamily="18" charset="0"/>
              </a:rPr>
              <a:pPr/>
              <a:t>55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C3FF5C81-8294-4F24-AD91-42CD08634BC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D254C34A-6C33-400B-AF7A-FC0B8F9E8E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747AF2E5-3033-400F-8A4C-E2BE358E1C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4DD7601-EFE9-42EF-B2A6-E8FBC6C862BE}" type="slidenum">
              <a:rPr lang="en-US" altLang="en-US" sz="1200" smtClean="0">
                <a:latin typeface="Times New Roman" panose="02020603050405020304" pitchFamily="18" charset="0"/>
              </a:rPr>
              <a:pPr/>
              <a:t>56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792FAFD4-A73F-4B12-A5E0-6E3735EAEA6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73954E29-0B54-47AF-89D7-29EA5AD18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A23F01ED-5304-4E1B-AE5E-8F2154940D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E14C8A-3633-4FC4-A1EC-7AAE6D6E8B9F}" type="slidenum">
              <a:rPr lang="en-US" altLang="en-US" sz="1200" smtClean="0">
                <a:latin typeface="Times New Roman" panose="02020603050405020304" pitchFamily="18" charset="0"/>
              </a:rPr>
              <a:pPr/>
              <a:t>57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CD73D9CF-B952-4444-95DA-B8034AC4237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0CB381CA-3699-49BE-9825-656921209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B1B8D26-9FB2-4EA0-BD5D-F8CC36A4DD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E90F04-F7A9-45E5-A4FC-F48EA2DFB5D6}" type="slidenum">
              <a:rPr lang="en-US" altLang="en-US" sz="1200" smtClean="0">
                <a:latin typeface="Times New Roman" panose="02020603050405020304" pitchFamily="18" charset="0"/>
              </a:rPr>
              <a:pPr/>
              <a:t>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FA40AFFC-DF49-4C4A-8C9B-C53AC59F974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CABCD0DB-528C-4576-AFB4-EECB28985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1.4 Levels of biological organization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A0D0A8E3-70A9-4F01-B808-577EF10A81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F14E76A-58D7-4456-A6A3-BCEB9491ADF7}" type="slidenum">
              <a:rPr lang="en-US" altLang="en-US" sz="1200" smtClean="0">
                <a:latin typeface="Times New Roman" panose="02020603050405020304" pitchFamily="18" charset="0"/>
              </a:rPr>
              <a:pPr/>
              <a:t>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511CFB2-5719-488E-A9C2-3767E3266C7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4BE2A025-B8E5-4F9F-BBD5-1AFD69CDF7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5AB97944-C2D6-44BE-9139-3DBBE70185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8EF0035-D9A5-40FE-94FC-7E22A97B631C}" type="slidenum">
              <a:rPr lang="en-US" altLang="en-US" sz="1200" smtClean="0">
                <a:latin typeface="Times New Roman" panose="02020603050405020304" pitchFamily="18" charset="0"/>
              </a:rPr>
              <a:pPr/>
              <a:t>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9BC30D1E-668E-48C6-8D73-E021A8D95B2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DE2F0FA6-B8FE-4DA6-88AF-02BA61B2E9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A0869DCE-556B-457F-ADEE-262487B82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1218AE3-6976-478A-B329-4BE02A484523}" type="slidenum">
              <a:rPr lang="en-US" altLang="en-US" sz="1200" smtClean="0">
                <a:latin typeface="Times New Roman" panose="02020603050405020304" pitchFamily="18" charset="0"/>
              </a:rPr>
              <a:pPr/>
              <a:t>10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F8F15FB-B213-4680-9E20-019859F248B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D6F27A50-6752-4C1B-9A4D-F8FE316B08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rt">
            <a:extLst>
              <a:ext uri="{FF2B5EF4-FFF2-40B4-BE49-F238E27FC236}">
                <a16:creationId xmlns:a16="http://schemas.microsoft.com/office/drawing/2014/main" id="{E5C48164-E069-41C3-BE28-2B5CA32896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4" b="2774"/>
          <a:stretch>
            <a:fillRect/>
          </a:stretch>
        </p:blipFill>
        <p:spPr bwMode="auto">
          <a:xfrm>
            <a:off x="0" y="0"/>
            <a:ext cx="91471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76F2FF6-DA16-49C5-BD8D-2E4D06BC11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0825" cy="6856413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700">
              <a:latin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5AC7773-375D-4A0C-826A-D8B965E1F8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019800"/>
            <a:ext cx="9144000" cy="533400"/>
          </a:xfrm>
          <a:prstGeom prst="rect">
            <a:avLst/>
          </a:prstGeom>
          <a:solidFill>
            <a:srgbClr val="584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CBD88F7-964C-40E8-9EE5-A95566DF7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57B2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C0DA2DD7-FBAD-4B83-9927-5890480F2FE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41B50DC8-F945-47B8-A69D-23CDA2F5CB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4254500"/>
            <a:ext cx="36957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1800" b="1">
                <a:latin typeface="Arial Narrow" panose="020B0606020202030204" pitchFamily="34" charset="0"/>
              </a:rPr>
              <a:t>PowerPoint</a:t>
            </a:r>
            <a:r>
              <a:rPr lang="en-US" altLang="en-US" sz="1800" b="1" baseline="30000">
                <a:latin typeface="Arial Narrow" panose="020B0606020202030204" pitchFamily="34" charset="0"/>
              </a:rPr>
              <a:t>®</a:t>
            </a:r>
            <a:r>
              <a:rPr lang="en-US" altLang="en-US" sz="1800" b="1">
                <a:latin typeface="Arial Narrow" panose="020B0606020202030204" pitchFamily="34" charset="0"/>
              </a:rPr>
              <a:t> Lecture Presentations for</a:t>
            </a:r>
            <a:r>
              <a:rPr lang="en-US" altLang="en-US" sz="1800">
                <a:solidFill>
                  <a:srgbClr val="006699"/>
                </a:solidFill>
              </a:rPr>
              <a:t> </a:t>
            </a:r>
            <a:r>
              <a:rPr lang="en-US" altLang="en-US" sz="4800" b="1"/>
              <a:t>Biology</a:t>
            </a:r>
            <a:r>
              <a:rPr lang="en-US" altLang="en-US" b="1"/>
              <a:t> </a:t>
            </a:r>
          </a:p>
          <a:p>
            <a:pPr algn="ctr">
              <a:defRPr/>
            </a:pPr>
            <a:r>
              <a:rPr lang="en-US" altLang="en-US" sz="2000" b="1" i="1">
                <a:latin typeface="Times New Roman" panose="02020603050405020304" pitchFamily="18" charset="0"/>
              </a:rPr>
              <a:t>Eighth Edition</a:t>
            </a:r>
          </a:p>
          <a:p>
            <a:pPr algn="ctr" eaLnBrk="1" hangingPunct="1">
              <a:defRPr/>
            </a:pPr>
            <a:r>
              <a:rPr lang="en-US" altLang="en-US" sz="2000" b="1">
                <a:latin typeface="Times New Roman" panose="02020603050405020304" pitchFamily="18" charset="0"/>
              </a:rPr>
              <a:t>Neil Campbell and Jane Reece</a:t>
            </a: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30AF2-8301-4F6B-B3C0-13F8C7F755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172200"/>
            <a:ext cx="9140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2629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Lectures by Chris Romero, updated by Erin Barley with contributions from Joan Sharp</a:t>
            </a:r>
            <a:r>
              <a:rPr lang="en-US" alt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74117" name="Rectangle 5">
            <a:extLst>
              <a:ext uri="{FF2B5EF4-FFF2-40B4-BE49-F238E27FC236}">
                <a16:creationId xmlns:a16="http://schemas.microsoft.com/office/drawing/2014/main" id="{8F60279E-CE31-4A18-9271-7AE14017A2D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8125" y="1531938"/>
            <a:ext cx="8677275" cy="1752600"/>
          </a:xfrm>
        </p:spPr>
        <p:txBody>
          <a:bodyPr/>
          <a:lstStyle>
            <a:lvl1pPr marL="0" indent="0">
              <a:buFontTx/>
              <a:buNone/>
              <a:defRPr sz="5500">
                <a:solidFill>
                  <a:srgbClr val="990066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74118" name="Rectangle 6">
            <a:extLst>
              <a:ext uri="{FF2B5EF4-FFF2-40B4-BE49-F238E27FC236}">
                <a16:creationId xmlns:a16="http://schemas.microsoft.com/office/drawing/2014/main" id="{D5D1283E-1E39-4426-9868-D703AA7FDB7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6375" y="157163"/>
            <a:ext cx="8709025" cy="1143000"/>
          </a:xfrm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534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E51D-BFEC-40A8-8D5B-6A4D9A44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FE16B-EFF9-4EDD-8280-3C9EAFB8B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56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D7F79-A8CE-456B-8B6D-923AEDB17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4498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D45F7-F521-47A7-BB0C-75B13CF72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44989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676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3BA1-9FA0-422B-8A8A-596ED253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C00E7-5965-41A8-BA9C-BD7BC931F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97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976E-23C9-4857-AB07-BB32E155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AEFB4-77D2-47BC-A714-1DF4CD07C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462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01BC-632B-4BE2-AE4E-9E4C2A06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5D984-C279-4181-93AD-99DD5C499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212850"/>
            <a:ext cx="4191000" cy="33623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0A3D0-59DA-4A75-90BC-0EC301D8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2850"/>
            <a:ext cx="4191000" cy="33623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67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9C08-92D2-49A8-A52E-07BF286F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99BB8-6A24-4543-A631-51A2241E1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9C96C-CFF5-408F-A60F-9A9B69BB2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E0D6C-C8AD-43A9-98E7-8D0673AD7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1F69D-C1A1-476B-9495-4B670737B7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05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B92-CCDF-4B76-9853-4153A42B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021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13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8419-90F5-41FC-8ACE-727A1D12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07D7-B67D-450C-8BC5-5A9E4A4FB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02D9B-C1A7-4692-A869-081F497BB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8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8233-B21F-4AE8-AC62-92AC92431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C3A52-AB32-4B18-A6DE-03802ED69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AB0EB-BF55-480C-A762-C27499360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1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6BA5395-32C3-4151-B9A9-6621F8ADEE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73D8114-4A3B-42B3-B927-140CF7120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2850"/>
            <a:ext cx="85344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  <a:lvl2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2pPr>
      <a:lvl3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3pPr>
      <a:lvl4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4pPr>
      <a:lvl5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9pPr>
    </p:titleStyle>
    <p:bodyStyle>
      <a:lvl1pPr marL="350838" indent="-350838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492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349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microsoft.com/office/2011/relationships/inkAction" Target="../ink/inkAction7.xml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3.png"/><Relationship Id="rId5" Type="http://schemas.microsoft.com/office/2011/relationships/inkAction" Target="../ink/inkAction8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microsoft.com/office/2011/relationships/inkAction" Target="../ink/inkAction9.xm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png"/><Relationship Id="rId5" Type="http://schemas.microsoft.com/office/2011/relationships/inkAction" Target="../ink/inkAction10.xm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png"/><Relationship Id="rId5" Type="http://schemas.microsoft.com/office/2011/relationships/inkAction" Target="../ink/inkAction11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8.png"/><Relationship Id="rId5" Type="http://schemas.microsoft.com/office/2011/relationships/inkAction" Target="../ink/inkAction12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microsoft.com/office/2011/relationships/inkAction" Target="../ink/inkAction13.xml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1.png"/><Relationship Id="rId5" Type="http://schemas.microsoft.com/office/2011/relationships/inkAction" Target="../ink/inkAction14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2.png"/><Relationship Id="rId5" Type="http://schemas.microsoft.com/office/2011/relationships/inkAction" Target="../ink/inkAction15.xml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11/relationships/inkAction" Target="../ink/inkAction16.xml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17.xml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7.png"/><Relationship Id="rId5" Type="http://schemas.microsoft.com/office/2011/relationships/inkAction" Target="../ink/inkAction18.xml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8.png"/><Relationship Id="rId5" Type="http://schemas.microsoft.com/office/2011/relationships/inkAction" Target="../ink/inkAction19.xml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0.png"/><Relationship Id="rId5" Type="http://schemas.microsoft.com/office/2011/relationships/inkAction" Target="../ink/inkAction20.xml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31.png"/><Relationship Id="rId5" Type="http://schemas.microsoft.com/office/2011/relationships/inkAction" Target="../ink/inkAction21.xml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microsoft.com/office/2011/relationships/inkAction" Target="../ink/inkAction22.xml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4.png"/><Relationship Id="rId5" Type="http://schemas.microsoft.com/office/2011/relationships/inkAction" Target="../ink/inkAction23.xml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5.png"/><Relationship Id="rId5" Type="http://schemas.microsoft.com/office/2011/relationships/inkAction" Target="../ink/inkAction24.xml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microsoft.com/office/2011/relationships/inkAction" Target="../ink/inkAction25.xml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38.png"/><Relationship Id="rId5" Type="http://schemas.microsoft.com/office/2011/relationships/inkAction" Target="../ink/inkAction26.xml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microsoft.com/office/2011/relationships/inkAction" Target="../ink/inkAction27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41.png"/><Relationship Id="rId5" Type="http://schemas.microsoft.com/office/2011/relationships/inkAction" Target="../ink/inkAction28.xml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2.png"/><Relationship Id="rId5" Type="http://schemas.openxmlformats.org/officeDocument/2006/relationships/image" Target="../media/image42.jpe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44.png"/><Relationship Id="rId5" Type="http://schemas.microsoft.com/office/2011/relationships/inkAction" Target="../ink/inkAction29.xml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45.png"/><Relationship Id="rId5" Type="http://schemas.microsoft.com/office/2011/relationships/inkAction" Target="../ink/inkAction30.xml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46.png"/><Relationship Id="rId5" Type="http://schemas.microsoft.com/office/2011/relationships/inkAction" Target="../ink/inkAction31.xml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microsoft.com/office/2011/relationships/inkAction" Target="../ink/inkAction32.xml"/><Relationship Id="rId5" Type="http://schemas.openxmlformats.org/officeDocument/2006/relationships/image" Target="../media/image47.jpe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49.png"/><Relationship Id="rId5" Type="http://schemas.microsoft.com/office/2011/relationships/inkAction" Target="../ink/inkAction33.xml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50.png"/><Relationship Id="rId5" Type="http://schemas.microsoft.com/office/2011/relationships/inkAction" Target="../ink/inkAction34.xml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51.png"/><Relationship Id="rId5" Type="http://schemas.microsoft.com/office/2011/relationships/inkAction" Target="../ink/inkAction35.xml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52.png"/><Relationship Id="rId5" Type="http://schemas.microsoft.com/office/2011/relationships/inkAction" Target="../ink/inkAction36.xml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53.png"/><Relationship Id="rId5" Type="http://schemas.microsoft.com/office/2011/relationships/inkAction" Target="../ink/inkAction37.xml"/><Relationship Id="rId4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54.png"/><Relationship Id="rId5" Type="http://schemas.microsoft.com/office/2011/relationships/inkAction" Target="../ink/inkAction38.xml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4.xml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openxmlformats.org/officeDocument/2006/relationships/image" Target="../media/image55.png"/><Relationship Id="rId5" Type="http://schemas.microsoft.com/office/2011/relationships/inkAction" Target="../ink/inkAction39.xml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56.png"/><Relationship Id="rId5" Type="http://schemas.microsoft.com/office/2011/relationships/inkAction" Target="../ink/inkAction40.xml"/><Relationship Id="rId4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microsoft.com/office/2011/relationships/inkAction" Target="../ink/inkAction5.xm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6.xml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D39DA60F-5C57-4A92-B283-E36EE1262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52600"/>
            <a:ext cx="777240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492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3429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3429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3349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5400">
                <a:cs typeface="Times New Roman" panose="02020603050405020304" pitchFamily="18" charset="0"/>
              </a:rPr>
              <a:t> Introduction: Themes in the Study of Life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DE64C48-F052-423A-A827-12974EC11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58"/>
    </mc:Choice>
    <mc:Fallback>
      <p:transition spd="slow" advTm="13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A5F3B64-831D-4C77-886B-241036AA7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Systems Biology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D401069-114C-4F1B-BE14-6FEF1B5C4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2213"/>
            <a:ext cx="8534400" cy="5360987"/>
          </a:xfrm>
        </p:spPr>
        <p:txBody>
          <a:bodyPr/>
          <a:lstStyle/>
          <a:p>
            <a:pPr eaLnBrk="1" hangingPunct="1"/>
            <a:r>
              <a:rPr lang="en-US" altLang="en-US"/>
              <a:t>A system is a combination of components that function together</a:t>
            </a:r>
          </a:p>
          <a:p>
            <a:pPr eaLnBrk="1" hangingPunct="1"/>
            <a:r>
              <a:rPr lang="en-US" altLang="en-US" b="1"/>
              <a:t>Systems biology </a:t>
            </a:r>
            <a:r>
              <a:rPr lang="en-US" altLang="en-US"/>
              <a:t>constructs models for the dynamic behavior of whole biological systems</a:t>
            </a:r>
          </a:p>
          <a:p>
            <a:pPr eaLnBrk="1" hangingPunct="1"/>
            <a:r>
              <a:rPr lang="en-US" altLang="en-US"/>
              <a:t>The systems approach poses questions such as:</a:t>
            </a:r>
          </a:p>
          <a:p>
            <a:pPr lvl="1" eaLnBrk="1" hangingPunct="1"/>
            <a:r>
              <a:rPr lang="en-US" altLang="en-US"/>
              <a:t>How does a drug for blood pressure affect other organs?</a:t>
            </a:r>
          </a:p>
          <a:p>
            <a:pPr lvl="1" eaLnBrk="1" hangingPunct="1"/>
            <a:r>
              <a:rPr lang="en-US" altLang="en-US"/>
              <a:t>How does increasing CO</a:t>
            </a:r>
            <a:r>
              <a:rPr lang="en-US" altLang="en-US" baseline="-25000"/>
              <a:t>2</a:t>
            </a:r>
            <a:r>
              <a:rPr lang="en-US" altLang="en-US"/>
              <a:t> alter the biosphere?</a:t>
            </a:r>
          </a:p>
        </p:txBody>
      </p:sp>
      <p:sp>
        <p:nvSpPr>
          <p:cNvPr id="22532" name="Line 4">
            <a:extLst>
              <a:ext uri="{FF2B5EF4-FFF2-40B4-BE49-F238E27FC236}">
                <a16:creationId xmlns:a16="http://schemas.microsoft.com/office/drawing/2014/main" id="{C6F15996-CEF5-4DB9-9585-31351C440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Line 5">
            <a:extLst>
              <a:ext uri="{FF2B5EF4-FFF2-40B4-BE49-F238E27FC236}">
                <a16:creationId xmlns:a16="http://schemas.microsoft.com/office/drawing/2014/main" id="{9ADA22D0-EF31-4637-A725-E86F27657F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30813C83-403E-4DD5-96E9-23F98C91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4D3880-F2A1-4365-B144-1A24D5576E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36320" y="5627880"/>
              <a:ext cx="1981080" cy="101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4D3880-F2A1-4365-B144-1A24D5576E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0480" y="5564520"/>
                <a:ext cx="2012400" cy="228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97701F-53C4-4208-A72C-CF83E314CC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8"/>
    </mc:Choice>
    <mc:Fallback>
      <p:transition spd="slow" advTm="18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35120B5-5A6D-49C2-A977-08E1747804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550" y="76200"/>
            <a:ext cx="8534400" cy="914400"/>
          </a:xfrm>
        </p:spPr>
        <p:txBody>
          <a:bodyPr/>
          <a:lstStyle/>
          <a:p>
            <a:pPr marL="0" indent="0" eaLnBrk="1" hangingPunct="1"/>
            <a:r>
              <a:rPr lang="en-US" altLang="en-US" i="1"/>
              <a:t>Theme</a:t>
            </a:r>
            <a:r>
              <a:rPr lang="en-US" altLang="en-US"/>
              <a:t>: Organisms interact with their environments, exchanging matter and energy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996D07BA-5B0F-472F-9FA9-BC93EEAE2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89038"/>
            <a:ext cx="8534400" cy="4297362"/>
          </a:xfrm>
        </p:spPr>
        <p:txBody>
          <a:bodyPr/>
          <a:lstStyle/>
          <a:p>
            <a:pPr eaLnBrk="1" hangingPunct="1"/>
            <a:r>
              <a:rPr lang="en-US" altLang="en-US"/>
              <a:t>Every organism interacts with its environment, including nonliving factors and other organisms</a:t>
            </a:r>
          </a:p>
          <a:p>
            <a:pPr eaLnBrk="1" hangingPunct="1"/>
            <a:r>
              <a:rPr lang="en-US" altLang="en-US"/>
              <a:t>Both organisms and their environments are affected by the interactions between them</a:t>
            </a:r>
          </a:p>
          <a:p>
            <a:pPr lvl="1" eaLnBrk="1" hangingPunct="1"/>
            <a:r>
              <a:rPr lang="en-US" altLang="en-US"/>
              <a:t>For example, a tree takes up water and minerals from the soil and carbon dioxide from the air; the tree releases oxygen to the air and roots help form soil</a:t>
            </a:r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DB539B94-F604-46C6-A8D8-EA341EA8C3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6A308BF1-893E-4F1B-A1A3-4948927F6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Text Box 6">
            <a:extLst>
              <a:ext uri="{FF2B5EF4-FFF2-40B4-BE49-F238E27FC236}">
                <a16:creationId xmlns:a16="http://schemas.microsoft.com/office/drawing/2014/main" id="{2EC35E8E-3363-44AE-876F-A763F67B2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99BE282-F7E4-4304-A909-12F60E0F8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49"/>
    </mc:Choice>
    <mc:Fallback>
      <p:transition spd="slow" advTm="22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C3B744C-CD5E-4C35-B23B-6C591686D3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Ecosystem Dynamics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DE1926C-B73B-416F-B922-037518874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9675"/>
            <a:ext cx="8534400" cy="3362325"/>
          </a:xfrm>
        </p:spPr>
        <p:txBody>
          <a:bodyPr/>
          <a:lstStyle/>
          <a:p>
            <a:pPr eaLnBrk="1" hangingPunct="1"/>
            <a:r>
              <a:rPr lang="en-US" altLang="en-US"/>
              <a:t>The dynamics of an ecosystem include two major processes:</a:t>
            </a:r>
            <a:endParaRPr lang="en-US" altLang="en-US" sz="2800"/>
          </a:p>
          <a:p>
            <a:pPr lvl="1" eaLnBrk="1" hangingPunct="1"/>
            <a:r>
              <a:rPr lang="en-US" altLang="en-US"/>
              <a:t>Cycling of nutrients, in which materials acquired by plants eventually return to the soil</a:t>
            </a:r>
          </a:p>
          <a:p>
            <a:pPr lvl="1" eaLnBrk="1" hangingPunct="1"/>
            <a:r>
              <a:rPr lang="en-US" altLang="en-US"/>
              <a:t>The flow of energy from sunlight to producers to consumers</a:t>
            </a:r>
          </a:p>
        </p:txBody>
      </p:sp>
      <p:sp>
        <p:nvSpPr>
          <p:cNvPr id="26628" name="Line 4">
            <a:extLst>
              <a:ext uri="{FF2B5EF4-FFF2-40B4-BE49-F238E27FC236}">
                <a16:creationId xmlns:a16="http://schemas.microsoft.com/office/drawing/2014/main" id="{C7F599CC-DA90-482F-94EE-DEF3608AA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Line 5">
            <a:extLst>
              <a:ext uri="{FF2B5EF4-FFF2-40B4-BE49-F238E27FC236}">
                <a16:creationId xmlns:a16="http://schemas.microsoft.com/office/drawing/2014/main" id="{4925280B-965D-4B79-9536-823AC03F69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395857BE-B650-46D1-827E-535D72FA1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D65D99-1065-4384-B21F-5E8246D1BA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8000" y="2930400"/>
              <a:ext cx="2815560" cy="1256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D65D99-1065-4384-B21F-5E8246D1BA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2160" y="2867040"/>
                <a:ext cx="2846880" cy="1383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FADBB9-CAB4-48AB-8297-45870A74F3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19"/>
    </mc:Choice>
    <mc:Fallback>
      <p:transition spd="slow" advTm="24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6" descr="01_05NutrientEnergyEco-U">
            <a:extLst>
              <a:ext uri="{FF2B5EF4-FFF2-40B4-BE49-F238E27FC236}">
                <a16:creationId xmlns:a16="http://schemas.microsoft.com/office/drawing/2014/main" id="{75B0A4A9-AC8B-4A3D-9262-0C5529CE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6050"/>
            <a:ext cx="5645150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17">
            <a:extLst>
              <a:ext uri="{FF2B5EF4-FFF2-40B4-BE49-F238E27FC236}">
                <a16:creationId xmlns:a16="http://schemas.microsoft.com/office/drawing/2014/main" id="{E78568FE-0F31-4FBE-8ECB-15BD30F1D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1-5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28676" name="Text Box 18">
            <a:extLst>
              <a:ext uri="{FF2B5EF4-FFF2-40B4-BE49-F238E27FC236}">
                <a16:creationId xmlns:a16="http://schemas.microsoft.com/office/drawing/2014/main" id="{EA19DB6C-9C06-419D-B7F4-27CFB03F2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838" y="311150"/>
            <a:ext cx="8731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/>
              <a:t>Sunlight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28677" name="Text Box 19">
            <a:extLst>
              <a:ext uri="{FF2B5EF4-FFF2-40B4-BE49-F238E27FC236}">
                <a16:creationId xmlns:a16="http://schemas.microsoft.com/office/drawing/2014/main" id="{9BBE34E9-E235-43C1-8B95-E6D28BF47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013" y="681038"/>
            <a:ext cx="1346200" cy="25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700" b="1"/>
              <a:t>Ecosystem</a:t>
            </a:r>
            <a:endParaRPr lang="en-US" altLang="en-US" sz="1700" b="1">
              <a:latin typeface="Times" panose="02020603050405020304" pitchFamily="18" charset="0"/>
            </a:endParaRPr>
          </a:p>
        </p:txBody>
      </p:sp>
      <p:sp>
        <p:nvSpPr>
          <p:cNvPr id="28678" name="Text Box 20">
            <a:extLst>
              <a:ext uri="{FF2B5EF4-FFF2-40B4-BE49-F238E27FC236}">
                <a16:creationId xmlns:a16="http://schemas.microsoft.com/office/drawing/2014/main" id="{47D0DDE7-2D58-4197-BADC-B13DEC8EA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2363788"/>
            <a:ext cx="50641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/>
              <a:t>Heat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28679" name="Text Box 21">
            <a:extLst>
              <a:ext uri="{FF2B5EF4-FFF2-40B4-BE49-F238E27FC236}">
                <a16:creationId xmlns:a16="http://schemas.microsoft.com/office/drawing/2014/main" id="{29FF7D91-CB54-4731-915E-18AF1D2C6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4797425"/>
            <a:ext cx="50641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/>
              <a:t>Heat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28680" name="Text Box 22">
            <a:extLst>
              <a:ext uri="{FF2B5EF4-FFF2-40B4-BE49-F238E27FC236}">
                <a16:creationId xmlns:a16="http://schemas.microsoft.com/office/drawing/2014/main" id="{1C958AEC-2069-4400-B129-8210482D6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100" y="2251075"/>
            <a:ext cx="874713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/>
              <a:t>Cycling</a:t>
            </a:r>
          </a:p>
          <a:p>
            <a:pPr algn="ctr"/>
            <a:r>
              <a:rPr lang="en-US" altLang="en-US" sz="1400" b="1"/>
              <a:t>of</a:t>
            </a:r>
          </a:p>
          <a:p>
            <a:pPr algn="ctr"/>
            <a:r>
              <a:rPr lang="en-US" altLang="en-US" sz="1400" b="1"/>
              <a:t>chemical</a:t>
            </a:r>
          </a:p>
          <a:p>
            <a:pPr algn="ctr"/>
            <a:r>
              <a:rPr lang="en-US" altLang="en-US" sz="1400" b="1"/>
              <a:t>nutrients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28681" name="Text Box 23">
            <a:extLst>
              <a:ext uri="{FF2B5EF4-FFF2-40B4-BE49-F238E27FC236}">
                <a16:creationId xmlns:a16="http://schemas.microsoft.com/office/drawing/2014/main" id="{3E030DE1-A8FC-4771-8C9E-333139308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738" y="1627188"/>
            <a:ext cx="1506537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/>
              <a:t>Producers</a:t>
            </a:r>
          </a:p>
          <a:p>
            <a:pPr algn="ctr"/>
            <a:r>
              <a:rPr lang="en-US" altLang="en-US" sz="1400" b="1"/>
              <a:t>(plants and other photosynthetic</a:t>
            </a:r>
          </a:p>
          <a:p>
            <a:pPr algn="ctr"/>
            <a:r>
              <a:rPr lang="en-US" altLang="en-US" sz="1400" b="1"/>
              <a:t>organisms)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28682" name="Text Box 24">
            <a:extLst>
              <a:ext uri="{FF2B5EF4-FFF2-40B4-BE49-F238E27FC236}">
                <a16:creationId xmlns:a16="http://schemas.microsoft.com/office/drawing/2014/main" id="{D7D89BC8-B692-4559-9C0E-1C0199E2D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3159125"/>
            <a:ext cx="15065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/>
              <a:t>Chemical energy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28683" name="Text Box 25">
            <a:extLst>
              <a:ext uri="{FF2B5EF4-FFF2-40B4-BE49-F238E27FC236}">
                <a16:creationId xmlns:a16="http://schemas.microsoft.com/office/drawing/2014/main" id="{55FA17DC-05AE-49CC-86DC-F1BC040D4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4324350"/>
            <a:ext cx="1506538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b="1"/>
              <a:t>Consumers</a:t>
            </a:r>
          </a:p>
          <a:p>
            <a:pPr algn="ctr"/>
            <a:r>
              <a:rPr lang="en-US" altLang="en-US" sz="1400" b="1"/>
              <a:t>(such as animals)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73C910-1779-4F0C-A680-FF6F5FC0F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12"/>
    </mc:Choice>
    <mc:Fallback>
      <p:transition spd="slow" advTm="37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4D909FF-3C3A-437D-869A-24D8245CC1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Energy Conversion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C7C8BE39-3C26-414A-A1B1-5EE45B484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6500"/>
            <a:ext cx="8534400" cy="4737100"/>
          </a:xfrm>
        </p:spPr>
        <p:txBody>
          <a:bodyPr/>
          <a:lstStyle/>
          <a:p>
            <a:pPr eaLnBrk="1" hangingPunct="1"/>
            <a:r>
              <a:rPr lang="en-US" altLang="en-US"/>
              <a:t>Work requires a source of energy</a:t>
            </a:r>
          </a:p>
          <a:p>
            <a:pPr eaLnBrk="1" hangingPunct="1"/>
            <a:r>
              <a:rPr lang="en-US" altLang="en-US"/>
              <a:t>Energy can be stored in different forms, for example, light, chemical, kinetic, or thermal</a:t>
            </a:r>
          </a:p>
          <a:p>
            <a:pPr eaLnBrk="1" hangingPunct="1"/>
            <a:r>
              <a:rPr lang="en-US" altLang="en-US"/>
              <a:t>The energy exchange between an organism and its environment often involves energy transformations</a:t>
            </a:r>
          </a:p>
          <a:p>
            <a:pPr eaLnBrk="1" hangingPunct="1"/>
            <a:r>
              <a:rPr lang="en-US" altLang="en-US"/>
              <a:t>Energy flows </a:t>
            </a:r>
            <a:r>
              <a:rPr lang="en-US" altLang="en-US" i="1"/>
              <a:t>through </a:t>
            </a:r>
            <a:r>
              <a:rPr lang="en-US" altLang="en-US"/>
              <a:t>an ecosystem, usually entering as light and exiting as heat</a:t>
            </a:r>
          </a:p>
        </p:txBody>
      </p:sp>
      <p:sp>
        <p:nvSpPr>
          <p:cNvPr id="30724" name="Line 4">
            <a:extLst>
              <a:ext uri="{FF2B5EF4-FFF2-40B4-BE49-F238E27FC236}">
                <a16:creationId xmlns:a16="http://schemas.microsoft.com/office/drawing/2014/main" id="{58DB920B-EE7B-429A-B820-726545058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Line 5">
            <a:extLst>
              <a:ext uri="{FF2B5EF4-FFF2-40B4-BE49-F238E27FC236}">
                <a16:creationId xmlns:a16="http://schemas.microsoft.com/office/drawing/2014/main" id="{0528A2C5-1787-4228-8DA0-3FD9080018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Text Box 6">
            <a:extLst>
              <a:ext uri="{FF2B5EF4-FFF2-40B4-BE49-F238E27FC236}">
                <a16:creationId xmlns:a16="http://schemas.microsoft.com/office/drawing/2014/main" id="{B2A59372-FF42-420D-A81F-BB5D951CC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86119A-0C6F-41B6-9A81-35AFA00D02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3840" y="5939640"/>
              <a:ext cx="5239800" cy="193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86119A-0C6F-41B6-9A81-35AFA00D02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8000" y="5876280"/>
                <a:ext cx="5271120" cy="320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F3C0B4-512A-4B01-AD6F-8BED80942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0"/>
    </mc:Choice>
    <mc:Fallback>
      <p:transition spd="slow" advTm="22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2FE89E6-BE0E-4F93-8725-5BFBCAC924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438" y="76200"/>
            <a:ext cx="8534400" cy="914400"/>
          </a:xfrm>
        </p:spPr>
        <p:txBody>
          <a:bodyPr/>
          <a:lstStyle/>
          <a:p>
            <a:pPr marL="0" indent="0" eaLnBrk="1" hangingPunct="1"/>
            <a:r>
              <a:rPr lang="en-US" altLang="en-US" i="1"/>
              <a:t>Theme</a:t>
            </a:r>
            <a:r>
              <a:rPr lang="en-US" altLang="en-US"/>
              <a:t>: Structure and function are correlated at all levels of biological organization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408A198-BC33-4233-8FD2-049E49F411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4913"/>
            <a:ext cx="8534400" cy="2986087"/>
          </a:xfrm>
        </p:spPr>
        <p:txBody>
          <a:bodyPr/>
          <a:lstStyle/>
          <a:p>
            <a:pPr eaLnBrk="1" hangingPunct="1"/>
            <a:r>
              <a:rPr lang="en-US" altLang="en-US"/>
              <a:t>Structure and function of living organisms are closely related</a:t>
            </a:r>
          </a:p>
          <a:p>
            <a:pPr lvl="1" eaLnBrk="1" hangingPunct="1"/>
            <a:r>
              <a:rPr lang="en-US" altLang="en-US"/>
              <a:t>For example, a leaf is thin and flat, maximizing the capture of light by chloroplasts</a:t>
            </a:r>
          </a:p>
          <a:p>
            <a:pPr eaLnBrk="1" hangingPunct="1"/>
            <a:endParaRPr lang="en-US" altLang="en-US"/>
          </a:p>
        </p:txBody>
      </p:sp>
      <p:sp>
        <p:nvSpPr>
          <p:cNvPr id="32772" name="Line 4">
            <a:extLst>
              <a:ext uri="{FF2B5EF4-FFF2-40B4-BE49-F238E27FC236}">
                <a16:creationId xmlns:a16="http://schemas.microsoft.com/office/drawing/2014/main" id="{80ED4C0B-D980-4043-932F-8CC9B3C27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Line 5">
            <a:extLst>
              <a:ext uri="{FF2B5EF4-FFF2-40B4-BE49-F238E27FC236}">
                <a16:creationId xmlns:a16="http://schemas.microsoft.com/office/drawing/2014/main" id="{2ED0D865-B826-45AA-9041-93F3251E94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219FBD8F-1734-448A-93A3-88891AFCD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D589D4-595C-4683-90C0-F5BBDEE887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4280" y="3413520"/>
              <a:ext cx="5911920" cy="215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D589D4-595C-4683-90C0-F5BBDEE887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8440" y="3350160"/>
                <a:ext cx="5943240" cy="342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A84CE1-CE61-4EE6-B52F-FA5A3E728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5"/>
    </mc:Choice>
    <mc:Fallback>
      <p:transition spd="slow" advTm="9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EC484E7-EFAA-4D54-A082-531AF2CD9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900" y="76200"/>
            <a:ext cx="8534400" cy="914400"/>
          </a:xfrm>
        </p:spPr>
        <p:txBody>
          <a:bodyPr/>
          <a:lstStyle/>
          <a:p>
            <a:pPr marL="0" indent="0" eaLnBrk="1" hangingPunct="1"/>
            <a:r>
              <a:rPr lang="en-US" altLang="en-US" i="1"/>
              <a:t>Theme</a:t>
            </a:r>
            <a:r>
              <a:rPr lang="en-US" altLang="en-US"/>
              <a:t>: Cells are an organism’s basic units of structure and function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7CDB92D-12C0-497B-B41A-C1D940FD4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933950"/>
          </a:xfrm>
        </p:spPr>
        <p:txBody>
          <a:bodyPr/>
          <a:lstStyle/>
          <a:p>
            <a:pPr eaLnBrk="1" hangingPunct="1"/>
            <a:r>
              <a:rPr lang="en-US" altLang="en-US"/>
              <a:t>The cell is the lowest level of organization that can perform all activities required for life</a:t>
            </a:r>
          </a:p>
          <a:p>
            <a:pPr eaLnBrk="1" hangingPunct="1"/>
            <a:r>
              <a:rPr lang="en-US" altLang="en-US"/>
              <a:t>All cells:</a:t>
            </a:r>
          </a:p>
          <a:p>
            <a:pPr lvl="1" eaLnBrk="1" hangingPunct="1"/>
            <a:r>
              <a:rPr lang="en-US" altLang="en-US"/>
              <a:t>Are enclosed by a membrane</a:t>
            </a:r>
          </a:p>
          <a:p>
            <a:pPr lvl="1" eaLnBrk="1" hangingPunct="1"/>
            <a:r>
              <a:rPr lang="en-US" altLang="en-US"/>
              <a:t>Use DNA as their genetic information</a:t>
            </a:r>
          </a:p>
          <a:p>
            <a:pPr eaLnBrk="1" hangingPunct="1"/>
            <a:r>
              <a:rPr lang="en-US" altLang="en-US"/>
              <a:t>The ability of cells to divide is the basis of all reproduction, growth, and repair of multicellular organisms</a:t>
            </a:r>
          </a:p>
        </p:txBody>
      </p:sp>
      <p:sp>
        <p:nvSpPr>
          <p:cNvPr id="34820" name="Line 4">
            <a:extLst>
              <a:ext uri="{FF2B5EF4-FFF2-40B4-BE49-F238E27FC236}">
                <a16:creationId xmlns:a16="http://schemas.microsoft.com/office/drawing/2014/main" id="{C252D2B5-FBAE-41B6-A651-06E672B1E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Line 5">
            <a:extLst>
              <a:ext uri="{FF2B5EF4-FFF2-40B4-BE49-F238E27FC236}">
                <a16:creationId xmlns:a16="http://schemas.microsoft.com/office/drawing/2014/main" id="{80F73B40-9043-4443-8FE6-B788F6FF5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44F9CCEB-0BF6-4659-B7B9-F72DEC0CE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3F9951-1CE7-46AE-9F6A-99FBEA9175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4480" y="3097440"/>
              <a:ext cx="7510680" cy="2636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3F9951-1CE7-46AE-9F6A-99FBEA9175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640" y="3034080"/>
                <a:ext cx="7542000" cy="276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E470346-2261-46E3-A382-0C39FE0E0D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77"/>
    </mc:Choice>
    <mc:Fallback>
      <p:transition spd="slow" advTm="32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8D5E7E77-FA49-4A0B-B225-E3FDC0DF1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5353050"/>
          </a:xfrm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eukaryotic cell </a:t>
            </a:r>
            <a:r>
              <a:rPr lang="en-US" altLang="en-US"/>
              <a:t>has membrane-enclosed organelles, the largest of which is usually the nucleus</a:t>
            </a:r>
          </a:p>
          <a:p>
            <a:pPr eaLnBrk="1" hangingPunct="1"/>
            <a:r>
              <a:rPr lang="en-US" altLang="en-US"/>
              <a:t>By comparison, a </a:t>
            </a:r>
            <a:r>
              <a:rPr lang="en-US" altLang="en-US" b="1"/>
              <a:t>prokaryotic cell </a:t>
            </a:r>
            <a:r>
              <a:rPr lang="en-US" altLang="en-US"/>
              <a:t>is simpler and usually smaller, and does not contain a nucleus or other membrane-enclosed organelles</a:t>
            </a:r>
          </a:p>
          <a:p>
            <a:pPr eaLnBrk="1" hangingPunct="1"/>
            <a:r>
              <a:rPr lang="en-US" altLang="en-US"/>
              <a:t>Bacteria and Archaea are prokaryotic; plants, animals, fungi, and all other forms of life are eukaryotic</a:t>
            </a:r>
          </a:p>
        </p:txBody>
      </p:sp>
      <p:sp>
        <p:nvSpPr>
          <p:cNvPr id="36867" name="Line 4">
            <a:extLst>
              <a:ext uri="{FF2B5EF4-FFF2-40B4-BE49-F238E27FC236}">
                <a16:creationId xmlns:a16="http://schemas.microsoft.com/office/drawing/2014/main" id="{FF7810D2-6F0F-4C64-8D3F-19AD11AF9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Line 5">
            <a:extLst>
              <a:ext uri="{FF2B5EF4-FFF2-40B4-BE49-F238E27FC236}">
                <a16:creationId xmlns:a16="http://schemas.microsoft.com/office/drawing/2014/main" id="{B4D5C84A-7FDC-4B9D-9A7A-DDCD3610B0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Text Box 6">
            <a:extLst>
              <a:ext uri="{FF2B5EF4-FFF2-40B4-BE49-F238E27FC236}">
                <a16:creationId xmlns:a16="http://schemas.microsoft.com/office/drawing/2014/main" id="{89024E2D-08F2-4254-9E99-522AD1781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4B8608-F454-4205-AC15-E220D1DA9C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6440" y="1735560"/>
              <a:ext cx="5916240" cy="4446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4B8608-F454-4205-AC15-E220D1DA9C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600" y="1672200"/>
                <a:ext cx="5947560" cy="4573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663A87-935A-4AD3-B8D6-BAF0B5AC4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52"/>
    </mc:Choice>
    <mc:Fallback>
      <p:transition spd="slow" advTm="3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6" descr="01_08EukProkCells-U">
            <a:extLst>
              <a:ext uri="{FF2B5EF4-FFF2-40B4-BE49-F238E27FC236}">
                <a16:creationId xmlns:a16="http://schemas.microsoft.com/office/drawing/2014/main" id="{6C73111C-5A19-4EAC-B15C-8AF80D35C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6513"/>
            <a:ext cx="7050088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7">
            <a:extLst>
              <a:ext uri="{FF2B5EF4-FFF2-40B4-BE49-F238E27FC236}">
                <a16:creationId xmlns:a16="http://schemas.microsoft.com/office/drawing/2014/main" id="{F6AA9A8E-ECAE-4B24-B1D9-E151BA31A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463" y="6105525"/>
            <a:ext cx="660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900" b="1"/>
              <a:t>1 µm</a:t>
            </a:r>
            <a:endParaRPr lang="en-US" altLang="en-US" sz="1900" b="1">
              <a:latin typeface="Times" panose="02020603050405020304" pitchFamily="18" charset="0"/>
            </a:endParaRPr>
          </a:p>
        </p:txBody>
      </p:sp>
      <p:sp>
        <p:nvSpPr>
          <p:cNvPr id="38916" name="Line 8">
            <a:extLst>
              <a:ext uri="{FF2B5EF4-FFF2-40B4-BE49-F238E27FC236}">
                <a16:creationId xmlns:a16="http://schemas.microsoft.com/office/drawing/2014/main" id="{2E15BCC6-EEBC-4035-BDAB-28BF59309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9938" y="6029325"/>
            <a:ext cx="568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Line 9">
            <a:extLst>
              <a:ext uri="{FF2B5EF4-FFF2-40B4-BE49-F238E27FC236}">
                <a16:creationId xmlns:a16="http://schemas.microsoft.com/office/drawing/2014/main" id="{7DF564C6-FF66-4227-90D1-2605DD99C2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9938" y="5965825"/>
            <a:ext cx="0" cy="125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Line 10">
            <a:extLst>
              <a:ext uri="{FF2B5EF4-FFF2-40B4-BE49-F238E27FC236}">
                <a16:creationId xmlns:a16="http://schemas.microsoft.com/office/drawing/2014/main" id="{7BE980F5-651E-48DE-A173-F11016248A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8263" y="5965825"/>
            <a:ext cx="0" cy="125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Text Box 11">
            <a:extLst>
              <a:ext uri="{FF2B5EF4-FFF2-40B4-BE49-F238E27FC236}">
                <a16:creationId xmlns:a16="http://schemas.microsoft.com/office/drawing/2014/main" id="{4183DBFD-E01C-4E76-9491-71F57DDC1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821363"/>
            <a:ext cx="1270000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800" b="1"/>
              <a:t>Organelles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38920" name="Text Box 12">
            <a:extLst>
              <a:ext uri="{FF2B5EF4-FFF2-40B4-BE49-F238E27FC236}">
                <a16:creationId xmlns:a16="http://schemas.microsoft.com/office/drawing/2014/main" id="{7E0A2CC8-5A87-400A-8BF0-B719456E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6115050"/>
            <a:ext cx="2673350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800" b="1"/>
              <a:t>Nucleus (contains DNA)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38921" name="Text Box 13">
            <a:extLst>
              <a:ext uri="{FF2B5EF4-FFF2-40B4-BE49-F238E27FC236}">
                <a16:creationId xmlns:a16="http://schemas.microsoft.com/office/drawing/2014/main" id="{EBC3A765-6E81-428D-AEED-158F07A8F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636713"/>
            <a:ext cx="126841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800" b="1"/>
              <a:t>Cytoplasm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38922" name="Text Box 14">
            <a:extLst>
              <a:ext uri="{FF2B5EF4-FFF2-40B4-BE49-F238E27FC236}">
                <a16:creationId xmlns:a16="http://schemas.microsoft.com/office/drawing/2014/main" id="{801358D4-ACCC-4836-B807-36AC4C7C4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050" y="1233488"/>
            <a:ext cx="126841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800" b="1"/>
              <a:t>Membrane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38923" name="Text Box 15">
            <a:extLst>
              <a:ext uri="{FF2B5EF4-FFF2-40B4-BE49-F238E27FC236}">
                <a16:creationId xmlns:a16="http://schemas.microsoft.com/office/drawing/2014/main" id="{FAD4A2F9-786C-46A5-BC95-85F4A4668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438" y="519113"/>
            <a:ext cx="13811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800" b="1"/>
              <a:t>DNA</a:t>
            </a:r>
          </a:p>
          <a:p>
            <a:pPr>
              <a:lnSpc>
                <a:spcPct val="80000"/>
              </a:lnSpc>
            </a:pPr>
            <a:r>
              <a:rPr lang="en-US" altLang="en-US" sz="1800" b="1"/>
              <a:t>(no nucleus)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38924" name="Text Box 16">
            <a:extLst>
              <a:ext uri="{FF2B5EF4-FFF2-40B4-BE49-F238E27FC236}">
                <a16:creationId xmlns:a16="http://schemas.microsoft.com/office/drawing/2014/main" id="{7CAA6120-4B84-48DB-A56F-71F99E15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063" y="1069975"/>
            <a:ext cx="1270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800" b="1"/>
              <a:t>Membrane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38925" name="Text Box 17">
            <a:extLst>
              <a:ext uri="{FF2B5EF4-FFF2-40B4-BE49-F238E27FC236}">
                <a16:creationId xmlns:a16="http://schemas.microsoft.com/office/drawing/2014/main" id="{FAE2853E-3074-488C-A74B-685658E89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588" y="411163"/>
            <a:ext cx="213360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b="1"/>
              <a:t>Eukaryotic cell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38926" name="Text Box 18">
            <a:extLst>
              <a:ext uri="{FF2B5EF4-FFF2-40B4-BE49-F238E27FC236}">
                <a16:creationId xmlns:a16="http://schemas.microsoft.com/office/drawing/2014/main" id="{0F6CB2B9-583A-4B48-B548-8FF8BC839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4225" y="68263"/>
            <a:ext cx="236537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b="1"/>
              <a:t>Prokaryotic cell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38927" name="Line 19">
            <a:extLst>
              <a:ext uri="{FF2B5EF4-FFF2-40B4-BE49-F238E27FC236}">
                <a16:creationId xmlns:a16="http://schemas.microsoft.com/office/drawing/2014/main" id="{D7595A5D-10AE-455D-AF7D-744E8D2B73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4450" y="1350963"/>
            <a:ext cx="652463" cy="274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8" name="Line 20">
            <a:extLst>
              <a:ext uri="{FF2B5EF4-FFF2-40B4-BE49-F238E27FC236}">
                <a16:creationId xmlns:a16="http://schemas.microsoft.com/office/drawing/2014/main" id="{51741B4E-AFC8-4409-ADB8-AE1AEC9E0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1588" y="1744663"/>
            <a:ext cx="539750" cy="193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Line 21">
            <a:extLst>
              <a:ext uri="{FF2B5EF4-FFF2-40B4-BE49-F238E27FC236}">
                <a16:creationId xmlns:a16="http://schemas.microsoft.com/office/drawing/2014/main" id="{30352687-FE85-44CB-B1CB-E70C6A03E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855663"/>
            <a:ext cx="5159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Line 22">
            <a:extLst>
              <a:ext uri="{FF2B5EF4-FFF2-40B4-BE49-F238E27FC236}">
                <a16:creationId xmlns:a16="http://schemas.microsoft.com/office/drawing/2014/main" id="{9DCB27D6-4669-4995-B9A1-8D51916ED4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700" y="1181100"/>
            <a:ext cx="1365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Line 23">
            <a:extLst>
              <a:ext uri="{FF2B5EF4-FFF2-40B4-BE49-F238E27FC236}">
                <a16:creationId xmlns:a16="http://schemas.microsoft.com/office/drawing/2014/main" id="{FB839B1F-D61B-47C7-9EBC-5D656A2816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73338" y="5492750"/>
            <a:ext cx="776287" cy="433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Line 24">
            <a:extLst>
              <a:ext uri="{FF2B5EF4-FFF2-40B4-BE49-F238E27FC236}">
                <a16:creationId xmlns:a16="http://schemas.microsoft.com/office/drawing/2014/main" id="{DFC99720-343A-4178-AECA-097CB26E66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6988" y="5562600"/>
            <a:ext cx="1241425" cy="368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3" name="Line 25">
            <a:extLst>
              <a:ext uri="{FF2B5EF4-FFF2-40B4-BE49-F238E27FC236}">
                <a16:creationId xmlns:a16="http://schemas.microsoft.com/office/drawing/2014/main" id="{56CFCBAB-99E0-4B71-AA7A-40B79723A1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81413" y="4937125"/>
            <a:ext cx="1003300" cy="127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Rectangle 28">
            <a:extLst>
              <a:ext uri="{FF2B5EF4-FFF2-40B4-BE49-F238E27FC236}">
                <a16:creationId xmlns:a16="http://schemas.microsoft.com/office/drawing/2014/main" id="{AA570B2A-6AAA-4D5E-9417-001667B2E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1-8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18820C-6C6F-417B-91C3-6034E068CC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1520" y="470160"/>
              <a:ext cx="6390720" cy="2574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18820C-6C6F-417B-91C3-6034E068CC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5680" y="406800"/>
                <a:ext cx="6422040" cy="2701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1FA74E-2B7C-440A-A3F3-3D942363F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26"/>
    </mc:Choice>
    <mc:Fallback>
      <p:transition spd="slow" advTm="4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483795F-0BA9-4004-9880-B35F6B5DF1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914400"/>
          </a:xfrm>
        </p:spPr>
        <p:txBody>
          <a:bodyPr/>
          <a:lstStyle/>
          <a:p>
            <a:pPr marL="0" indent="0" eaLnBrk="1" hangingPunct="1"/>
            <a:r>
              <a:rPr lang="en-US" altLang="en-US" i="1"/>
              <a:t>Theme</a:t>
            </a:r>
            <a:r>
              <a:rPr lang="en-US" altLang="en-US"/>
              <a:t>: The continuity of life is based on heritable information in the form of DNA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0D14E7BD-514E-43EA-AABC-029EF291A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524250"/>
          </a:xfrm>
        </p:spPr>
        <p:txBody>
          <a:bodyPr/>
          <a:lstStyle/>
          <a:p>
            <a:pPr eaLnBrk="1" hangingPunct="1"/>
            <a:r>
              <a:rPr lang="en-US" altLang="en-US"/>
              <a:t>Chromosomes contain most of a cell’s genetic material in the form of </a:t>
            </a:r>
            <a:r>
              <a:rPr lang="en-US" altLang="en-US" b="1"/>
              <a:t>DNA </a:t>
            </a:r>
            <a:r>
              <a:rPr lang="en-US" altLang="en-US"/>
              <a:t>(deoxyribonucleic acid)</a:t>
            </a:r>
          </a:p>
          <a:p>
            <a:pPr eaLnBrk="1" hangingPunct="1"/>
            <a:r>
              <a:rPr lang="en-US" altLang="en-US"/>
              <a:t>DNA is the substance of genes</a:t>
            </a:r>
          </a:p>
          <a:p>
            <a:pPr eaLnBrk="1" hangingPunct="1"/>
            <a:r>
              <a:rPr lang="en-US" altLang="en-US" b="1"/>
              <a:t>Genes </a:t>
            </a:r>
            <a:r>
              <a:rPr lang="en-US" altLang="en-US"/>
              <a:t>are the units of inheritance that transmit information from parents to offspring</a:t>
            </a:r>
          </a:p>
        </p:txBody>
      </p:sp>
      <p:sp>
        <p:nvSpPr>
          <p:cNvPr id="40964" name="Line 4">
            <a:extLst>
              <a:ext uri="{FF2B5EF4-FFF2-40B4-BE49-F238E27FC236}">
                <a16:creationId xmlns:a16="http://schemas.microsoft.com/office/drawing/2014/main" id="{409954F1-2116-463F-B7D1-532B90A53E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Line 5">
            <a:extLst>
              <a:ext uri="{FF2B5EF4-FFF2-40B4-BE49-F238E27FC236}">
                <a16:creationId xmlns:a16="http://schemas.microsoft.com/office/drawing/2014/main" id="{FD43FB1B-0476-45AA-915A-878CA93A0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Text Box 6">
            <a:extLst>
              <a:ext uri="{FF2B5EF4-FFF2-40B4-BE49-F238E27FC236}">
                <a16:creationId xmlns:a16="http://schemas.microsoft.com/office/drawing/2014/main" id="{410A7E67-F6F8-4B3C-A3B3-BFDEE20E1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2E6ADB-63AF-4283-9C3F-FED2975A26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5640" y="3242160"/>
              <a:ext cx="5898600" cy="1551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2E6ADB-63AF-4283-9C3F-FED2975A2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9800" y="3178800"/>
                <a:ext cx="5929920" cy="1677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AABF6D-A592-4EA2-B3CA-F53A695D5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98"/>
    </mc:Choice>
    <mc:Fallback>
      <p:transition spd="slow" advTm="12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966C990-74FB-4429-B573-DE0E2B496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Overview: Inquiring About the World of Life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EF9A695-2289-4ADF-A504-A6864B98E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34400" cy="3976688"/>
          </a:xfrm>
        </p:spPr>
        <p:txBody>
          <a:bodyPr/>
          <a:lstStyle/>
          <a:p>
            <a:pPr eaLnBrk="1" hangingPunct="1">
              <a:lnSpc>
                <a:spcPct val="96000"/>
              </a:lnSpc>
            </a:pPr>
            <a:r>
              <a:rPr lang="en-US" altLang="en-US" b="1"/>
              <a:t>Evolution </a:t>
            </a:r>
            <a:r>
              <a:rPr lang="en-US" altLang="en-US"/>
              <a:t>is the process of change that has transformed life on Earth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b="1"/>
              <a:t>Biology </a:t>
            </a:r>
            <a:r>
              <a:rPr lang="en-US" altLang="en-US"/>
              <a:t>is the scientific study of life</a:t>
            </a:r>
          </a:p>
          <a:p>
            <a:pPr eaLnBrk="1" hangingPunct="1">
              <a:lnSpc>
                <a:spcPct val="96000"/>
              </a:lnSpc>
              <a:spcBef>
                <a:spcPts val="600"/>
              </a:spcBef>
            </a:pPr>
            <a:r>
              <a:rPr lang="en-US" altLang="en-US"/>
              <a:t>Biologists ask questions such as:</a:t>
            </a:r>
            <a:endParaRPr lang="en-US" altLang="en-US" sz="2800">
              <a:latin typeface="Times" panose="02020603050405020304" pitchFamily="18" charset="0"/>
            </a:endParaRPr>
          </a:p>
          <a:p>
            <a:pPr lvl="1" eaLnBrk="1" hangingPunct="1">
              <a:lnSpc>
                <a:spcPct val="96000"/>
              </a:lnSpc>
              <a:spcBef>
                <a:spcPts val="600"/>
              </a:spcBef>
            </a:pPr>
            <a:r>
              <a:rPr lang="en-US" altLang="en-US"/>
              <a:t>How a single cell develops into an organism</a:t>
            </a:r>
          </a:p>
          <a:p>
            <a:pPr lvl="1" eaLnBrk="1" hangingPunct="1">
              <a:lnSpc>
                <a:spcPct val="96000"/>
              </a:lnSpc>
              <a:spcBef>
                <a:spcPts val="600"/>
              </a:spcBef>
            </a:pPr>
            <a:r>
              <a:rPr lang="en-US" altLang="en-US"/>
              <a:t>How the human mind works </a:t>
            </a:r>
          </a:p>
          <a:p>
            <a:pPr lvl="1" eaLnBrk="1" hangingPunct="1">
              <a:lnSpc>
                <a:spcPct val="96000"/>
              </a:lnSpc>
              <a:spcBef>
                <a:spcPts val="600"/>
              </a:spcBef>
            </a:pPr>
            <a:r>
              <a:rPr lang="en-US" altLang="en-US"/>
              <a:t>How living things interact in communities</a:t>
            </a:r>
          </a:p>
        </p:txBody>
      </p:sp>
      <p:sp>
        <p:nvSpPr>
          <p:cNvPr id="6148" name="Line 4">
            <a:extLst>
              <a:ext uri="{FF2B5EF4-FFF2-40B4-BE49-F238E27FC236}">
                <a16:creationId xmlns:a16="http://schemas.microsoft.com/office/drawing/2014/main" id="{A5D3D39F-F1BD-4204-B2B5-6CF3A4A408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9" name="Line 5">
            <a:extLst>
              <a:ext uri="{FF2B5EF4-FFF2-40B4-BE49-F238E27FC236}">
                <a16:creationId xmlns:a16="http://schemas.microsoft.com/office/drawing/2014/main" id="{58839B37-66BC-4034-9430-481FD22A8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Text Box 6">
            <a:extLst>
              <a:ext uri="{FF2B5EF4-FFF2-40B4-BE49-F238E27FC236}">
                <a16:creationId xmlns:a16="http://schemas.microsoft.com/office/drawing/2014/main" id="{E8E58424-7671-4363-B480-BF99E957B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72005E-34AD-49D3-8CB5-D646EE59F7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6040" y="1674000"/>
              <a:ext cx="6473880" cy="1226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72005E-34AD-49D3-8CB5-D646EE59F7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200" y="1610640"/>
                <a:ext cx="6505200" cy="1352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16D8EA-CE5A-437D-A3DB-962B0B47D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76"/>
    </mc:Choice>
    <mc:Fallback>
      <p:transition spd="slow" advTm="29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61B8D13-9A96-463E-BC8F-19EA1B140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DNA Structure and Function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5576943-BEE8-4C70-9A11-4D236B9261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067050"/>
          </a:xfrm>
        </p:spPr>
        <p:txBody>
          <a:bodyPr/>
          <a:lstStyle/>
          <a:p>
            <a:pPr eaLnBrk="1" hangingPunct="1"/>
            <a:r>
              <a:rPr lang="en-US" altLang="en-US"/>
              <a:t>Each chromosome has one long DNA molecule with hundreds or thousands of genes</a:t>
            </a:r>
          </a:p>
          <a:p>
            <a:pPr eaLnBrk="1" hangingPunct="1"/>
            <a:r>
              <a:rPr lang="en-US" altLang="en-US"/>
              <a:t>DNA is inherited by offspring from their parents</a:t>
            </a:r>
          </a:p>
          <a:p>
            <a:pPr eaLnBrk="1" hangingPunct="1"/>
            <a:r>
              <a:rPr lang="en-US" altLang="en-US"/>
              <a:t>DNA controls the development and maintenance of organisms</a:t>
            </a:r>
          </a:p>
        </p:txBody>
      </p:sp>
      <p:sp>
        <p:nvSpPr>
          <p:cNvPr id="43012" name="Line 4">
            <a:extLst>
              <a:ext uri="{FF2B5EF4-FFF2-40B4-BE49-F238E27FC236}">
                <a16:creationId xmlns:a16="http://schemas.microsoft.com/office/drawing/2014/main" id="{5109C5C6-398A-4887-8A54-CC728B10C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Line 5">
            <a:extLst>
              <a:ext uri="{FF2B5EF4-FFF2-40B4-BE49-F238E27FC236}">
                <a16:creationId xmlns:a16="http://schemas.microsoft.com/office/drawing/2014/main" id="{153F2DD9-C296-48B3-99E4-28131DDA68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4" name="Text Box 6">
            <a:extLst>
              <a:ext uri="{FF2B5EF4-FFF2-40B4-BE49-F238E27FC236}">
                <a16:creationId xmlns:a16="http://schemas.microsoft.com/office/drawing/2014/main" id="{4B274EE9-202B-41E1-B1AF-E6C91C56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BF1B24-BDDE-4323-A87F-7BFA026EDF3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2720" y="3092760"/>
              <a:ext cx="7769520" cy="1612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BF1B24-BDDE-4323-A87F-7BFA026EDF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880" y="3029400"/>
                <a:ext cx="7800840" cy="1739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5CCB36B-1245-4A3E-B2A5-A89EE817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1"/>
    </mc:Choice>
    <mc:Fallback>
      <p:transition spd="slow" advTm="11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6" descr="01_09DNADirectsDev-U">
            <a:extLst>
              <a:ext uri="{FF2B5EF4-FFF2-40B4-BE49-F238E27FC236}">
                <a16:creationId xmlns:a16="http://schemas.microsoft.com/office/drawing/2014/main" id="{8006BED3-C7D2-434F-930C-92AF5E91E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752600"/>
            <a:ext cx="854233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7">
            <a:extLst>
              <a:ext uri="{FF2B5EF4-FFF2-40B4-BE49-F238E27FC236}">
                <a16:creationId xmlns:a16="http://schemas.microsoft.com/office/drawing/2014/main" id="{F9017AB4-BC2F-4A85-A578-68DC9A512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2489200"/>
            <a:ext cx="1106488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b="1"/>
              <a:t>Nuclei</a:t>
            </a:r>
          </a:p>
          <a:p>
            <a:pPr>
              <a:lnSpc>
                <a:spcPct val="90000"/>
              </a:lnSpc>
            </a:pPr>
            <a:r>
              <a:rPr lang="en-US" altLang="en-US" sz="1600" b="1"/>
              <a:t>containing</a:t>
            </a:r>
          </a:p>
          <a:p>
            <a:pPr>
              <a:lnSpc>
                <a:spcPct val="90000"/>
              </a:lnSpc>
            </a:pPr>
            <a:r>
              <a:rPr lang="en-US" altLang="en-US" sz="1600" b="1"/>
              <a:t>DNA</a:t>
            </a:r>
            <a:endParaRPr lang="en-US" altLang="en-US" sz="1600" b="1" i="1"/>
          </a:p>
        </p:txBody>
      </p:sp>
      <p:sp>
        <p:nvSpPr>
          <p:cNvPr id="45060" name="Line 8">
            <a:extLst>
              <a:ext uri="{FF2B5EF4-FFF2-40B4-BE49-F238E27FC236}">
                <a16:creationId xmlns:a16="http://schemas.microsoft.com/office/drawing/2014/main" id="{892C2C98-6059-41AF-90AD-FF179DCE61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89063" y="2455863"/>
            <a:ext cx="73660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Line 9">
            <a:extLst>
              <a:ext uri="{FF2B5EF4-FFF2-40B4-BE49-F238E27FC236}">
                <a16:creationId xmlns:a16="http://schemas.microsoft.com/office/drawing/2014/main" id="{C6561000-8C2D-4E61-A4DD-130373EF47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0650" y="2787650"/>
            <a:ext cx="630238" cy="646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2" name="Text Box 10">
            <a:extLst>
              <a:ext uri="{FF2B5EF4-FFF2-40B4-BE49-F238E27FC236}">
                <a16:creationId xmlns:a16="http://schemas.microsoft.com/office/drawing/2014/main" id="{CB9C864B-A548-4F4C-8D35-538752288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063" y="1955800"/>
            <a:ext cx="1158875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b="1"/>
              <a:t>Sperm cell</a:t>
            </a:r>
            <a:endParaRPr lang="en-US" altLang="en-US" sz="1600" b="1" i="1"/>
          </a:p>
        </p:txBody>
      </p:sp>
      <p:sp>
        <p:nvSpPr>
          <p:cNvPr id="45063" name="Text Box 11">
            <a:extLst>
              <a:ext uri="{FF2B5EF4-FFF2-40B4-BE49-F238E27FC236}">
                <a16:creationId xmlns:a16="http://schemas.microsoft.com/office/drawing/2014/main" id="{097C4848-2A24-4467-BE10-379675B2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4144963"/>
            <a:ext cx="1158875" cy="25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 b="1"/>
              <a:t>Egg cell</a:t>
            </a:r>
            <a:endParaRPr lang="en-US" altLang="en-US" sz="1600" b="1" i="1"/>
          </a:p>
        </p:txBody>
      </p:sp>
      <p:sp>
        <p:nvSpPr>
          <p:cNvPr id="45064" name="Text Box 12">
            <a:extLst>
              <a:ext uri="{FF2B5EF4-FFF2-40B4-BE49-F238E27FC236}">
                <a16:creationId xmlns:a16="http://schemas.microsoft.com/office/drawing/2014/main" id="{193FBDFA-D74B-4A68-91BB-776D76268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288" y="3749675"/>
            <a:ext cx="1474787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b="1"/>
              <a:t>Fertilized egg</a:t>
            </a:r>
          </a:p>
          <a:p>
            <a:pPr>
              <a:lnSpc>
                <a:spcPct val="90000"/>
              </a:lnSpc>
            </a:pPr>
            <a:r>
              <a:rPr lang="en-US" altLang="en-US" sz="1600" b="1"/>
              <a:t>with DNA from</a:t>
            </a:r>
          </a:p>
          <a:p>
            <a:pPr>
              <a:lnSpc>
                <a:spcPct val="90000"/>
              </a:lnSpc>
            </a:pPr>
            <a:r>
              <a:rPr lang="en-US" altLang="en-US" sz="1600" b="1"/>
              <a:t>both parents</a:t>
            </a:r>
            <a:endParaRPr lang="en-US" altLang="en-US" sz="1600" b="1" i="1"/>
          </a:p>
        </p:txBody>
      </p:sp>
      <p:sp>
        <p:nvSpPr>
          <p:cNvPr id="45065" name="Text Box 13">
            <a:extLst>
              <a:ext uri="{FF2B5EF4-FFF2-40B4-BE49-F238E27FC236}">
                <a16:creationId xmlns:a16="http://schemas.microsoft.com/office/drawing/2014/main" id="{D2E6E602-5D55-42FA-A14C-DD06AB432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4238" y="3738563"/>
            <a:ext cx="2455862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b="1"/>
              <a:t>Embryo’s cells with</a:t>
            </a:r>
          </a:p>
          <a:p>
            <a:pPr>
              <a:lnSpc>
                <a:spcPct val="90000"/>
              </a:lnSpc>
            </a:pPr>
            <a:r>
              <a:rPr lang="en-US" altLang="en-US" sz="1600" b="1"/>
              <a:t>copies of inherited DNA</a:t>
            </a:r>
            <a:endParaRPr lang="en-US" altLang="en-US" sz="1600" b="1" i="1"/>
          </a:p>
        </p:txBody>
      </p:sp>
      <p:sp>
        <p:nvSpPr>
          <p:cNvPr id="45066" name="Text Box 14">
            <a:extLst>
              <a:ext uri="{FF2B5EF4-FFF2-40B4-BE49-F238E27FC236}">
                <a16:creationId xmlns:a16="http://schemas.microsoft.com/office/drawing/2014/main" id="{3EA4B7C5-CF60-47C8-80C8-2127BEA65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1813" y="4251325"/>
            <a:ext cx="2017712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b="1"/>
              <a:t>Offspring with traits</a:t>
            </a:r>
          </a:p>
          <a:p>
            <a:pPr>
              <a:lnSpc>
                <a:spcPct val="90000"/>
              </a:lnSpc>
            </a:pPr>
            <a:r>
              <a:rPr lang="en-US" altLang="en-US" sz="1600" b="1"/>
              <a:t>inherited from</a:t>
            </a:r>
          </a:p>
          <a:p>
            <a:pPr>
              <a:lnSpc>
                <a:spcPct val="90000"/>
              </a:lnSpc>
            </a:pPr>
            <a:r>
              <a:rPr lang="en-US" altLang="en-US" sz="1600" b="1"/>
              <a:t>both parents</a:t>
            </a:r>
            <a:endParaRPr lang="en-US" altLang="en-US" sz="1600" b="1" i="1"/>
          </a:p>
        </p:txBody>
      </p:sp>
      <p:sp>
        <p:nvSpPr>
          <p:cNvPr id="45067" name="Rectangle 15">
            <a:extLst>
              <a:ext uri="{FF2B5EF4-FFF2-40B4-BE49-F238E27FC236}">
                <a16:creationId xmlns:a16="http://schemas.microsoft.com/office/drawing/2014/main" id="{E32B071A-4A9E-4E01-9639-44AEBB9DE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1-9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37F4F8-23DD-4A4C-A6A2-1EAC1CC39B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28000" y="1669320"/>
              <a:ext cx="2872440" cy="3409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37F4F8-23DD-4A4C-A6A2-1EAC1CC39B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2160" y="1605960"/>
                <a:ext cx="2903760" cy="3536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E08CAC-7C92-463B-9FCD-44BB19D65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47"/>
    </mc:Choice>
    <mc:Fallback>
      <p:transition spd="slow" advTm="38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3716F137-510E-40F8-A3F2-0678CA216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0150"/>
            <a:ext cx="8534400" cy="3067050"/>
          </a:xfrm>
        </p:spPr>
        <p:txBody>
          <a:bodyPr/>
          <a:lstStyle/>
          <a:p>
            <a:pPr eaLnBrk="1" hangingPunct="1"/>
            <a:r>
              <a:rPr lang="en-US" altLang="en-US"/>
              <a:t>Each DNA molecule is made up of two long chains arranged in a double helix</a:t>
            </a:r>
          </a:p>
          <a:p>
            <a:pPr eaLnBrk="1" hangingPunct="1"/>
            <a:r>
              <a:rPr lang="en-US" altLang="en-US"/>
              <a:t>Each link of a chain is one of four kinds of chemical building blocks called nucleotides</a:t>
            </a:r>
          </a:p>
          <a:p>
            <a:pPr eaLnBrk="1" hangingPunct="1"/>
            <a:endParaRPr lang="en-US" altLang="en-US"/>
          </a:p>
        </p:txBody>
      </p:sp>
      <p:sp>
        <p:nvSpPr>
          <p:cNvPr id="47107" name="Line 31">
            <a:extLst>
              <a:ext uri="{FF2B5EF4-FFF2-40B4-BE49-F238E27FC236}">
                <a16:creationId xmlns:a16="http://schemas.microsoft.com/office/drawing/2014/main" id="{C2B9AB37-4B65-4D43-8F72-1B615712D5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8" name="Line 32">
            <a:extLst>
              <a:ext uri="{FF2B5EF4-FFF2-40B4-BE49-F238E27FC236}">
                <a16:creationId xmlns:a16="http://schemas.microsoft.com/office/drawing/2014/main" id="{ED38BA2F-0F94-4DEB-B630-DDE5302686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9" name="Text Box 33">
            <a:extLst>
              <a:ext uri="{FF2B5EF4-FFF2-40B4-BE49-F238E27FC236}">
                <a16:creationId xmlns:a16="http://schemas.microsoft.com/office/drawing/2014/main" id="{865B751D-9772-4930-B62F-706627206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6483B6-7A6E-41C6-BCFF-732419206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7"/>
    </mc:Choice>
    <mc:Fallback>
      <p:transition spd="slow" advTm="10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6" descr="01_10DNAGeneticMaterial-U">
            <a:extLst>
              <a:ext uri="{FF2B5EF4-FFF2-40B4-BE49-F238E27FC236}">
                <a16:creationId xmlns:a16="http://schemas.microsoft.com/office/drawing/2014/main" id="{58D18566-AC04-4D48-A294-775A9EBF9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15900"/>
            <a:ext cx="8462963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17">
            <a:extLst>
              <a:ext uri="{FF2B5EF4-FFF2-40B4-BE49-F238E27FC236}">
                <a16:creationId xmlns:a16="http://schemas.microsoft.com/office/drawing/2014/main" id="{6C3E7677-569D-41A2-8F2E-CE7B5B15D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1-10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49156" name="Text Box 18">
            <a:extLst>
              <a:ext uri="{FF2B5EF4-FFF2-40B4-BE49-F238E27FC236}">
                <a16:creationId xmlns:a16="http://schemas.microsoft.com/office/drawing/2014/main" id="{454AB0B0-811A-4212-BFDB-67B7087DA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236538"/>
            <a:ext cx="117475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200" b="1"/>
              <a:t>Nucleus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49157" name="Text Box 19">
            <a:extLst>
              <a:ext uri="{FF2B5EF4-FFF2-40B4-BE49-F238E27FC236}">
                <a16:creationId xmlns:a16="http://schemas.microsoft.com/office/drawing/2014/main" id="{15E603E1-9338-4630-A69D-82B55ECCF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384175"/>
            <a:ext cx="78105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200" b="1"/>
              <a:t>DNA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49158" name="Text Box 20">
            <a:extLst>
              <a:ext uri="{FF2B5EF4-FFF2-40B4-BE49-F238E27FC236}">
                <a16:creationId xmlns:a16="http://schemas.microsoft.com/office/drawing/2014/main" id="{CD325762-DD24-43E3-BD59-17415FE12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1992313"/>
            <a:ext cx="78105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200" b="1"/>
              <a:t>Cell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49159" name="Line 21">
            <a:extLst>
              <a:ext uri="{FF2B5EF4-FFF2-40B4-BE49-F238E27FC236}">
                <a16:creationId xmlns:a16="http://schemas.microsoft.com/office/drawing/2014/main" id="{59176C62-9E7D-4364-B7D0-A296564851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6325" y="555625"/>
            <a:ext cx="22225" cy="523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Line 22">
            <a:extLst>
              <a:ext uri="{FF2B5EF4-FFF2-40B4-BE49-F238E27FC236}">
                <a16:creationId xmlns:a16="http://schemas.microsoft.com/office/drawing/2014/main" id="{0A173279-F6A8-4722-9D5C-E2552446FD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3625" y="695325"/>
            <a:ext cx="758825" cy="650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Text Box 23">
            <a:extLst>
              <a:ext uri="{FF2B5EF4-FFF2-40B4-BE49-F238E27FC236}">
                <a16:creationId xmlns:a16="http://schemas.microsoft.com/office/drawing/2014/main" id="{B2AF5155-7C6F-468F-8220-7396D1FAE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0" y="1314450"/>
            <a:ext cx="1500188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200" b="1"/>
              <a:t>Nucleotide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49162" name="Line 24">
            <a:extLst>
              <a:ext uri="{FF2B5EF4-FFF2-40B4-BE49-F238E27FC236}">
                <a16:creationId xmlns:a16="http://schemas.microsoft.com/office/drawing/2014/main" id="{6562824F-41D1-40C2-86F4-A04861F0E7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8913" y="1498600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Text Box 25">
            <a:extLst>
              <a:ext uri="{FF2B5EF4-FFF2-40B4-BE49-F238E27FC236}">
                <a16:creationId xmlns:a16="http://schemas.microsoft.com/office/drawing/2014/main" id="{E5BE78DD-413D-4B60-A311-57CCB5F6D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7150" y="6262688"/>
            <a:ext cx="2841625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200" b="1"/>
              <a:t>(a) DNA double helix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49164" name="Text Box 26">
            <a:extLst>
              <a:ext uri="{FF2B5EF4-FFF2-40B4-BE49-F238E27FC236}">
                <a16:creationId xmlns:a16="http://schemas.microsoft.com/office/drawing/2014/main" id="{31E1E2FE-7F1F-4765-9BB1-BBFDCF42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0" y="6262688"/>
            <a:ext cx="3236913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200" b="1"/>
              <a:t>(b) Single strand of DNA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64694D-BDB6-4EF4-A381-31E8AD1261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81480" y="672120"/>
              <a:ext cx="6219360" cy="4850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64694D-BDB6-4EF4-A381-31E8AD126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5640" y="608760"/>
                <a:ext cx="6250680" cy="4977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F0954CD-D38A-4105-8472-F72DF8FD9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66"/>
    </mc:Choice>
    <mc:Fallback>
      <p:transition spd="slow" advTm="38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AD44412E-CE45-4908-B65C-CA9F945CE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067050"/>
          </a:xfrm>
        </p:spPr>
        <p:txBody>
          <a:bodyPr/>
          <a:lstStyle/>
          <a:p>
            <a:pPr eaLnBrk="1" hangingPunct="1"/>
            <a:r>
              <a:rPr lang="en-US" altLang="en-US"/>
              <a:t>Genes control protein production indirectly</a:t>
            </a:r>
          </a:p>
          <a:p>
            <a:pPr eaLnBrk="1" hangingPunct="1"/>
            <a:r>
              <a:rPr lang="en-US" altLang="en-US"/>
              <a:t>DNA is transcribed into RNA then translated into a protein</a:t>
            </a:r>
          </a:p>
          <a:p>
            <a:pPr eaLnBrk="1" hangingPunct="1"/>
            <a:r>
              <a:rPr lang="en-US" altLang="en-US"/>
              <a:t>An organism’s </a:t>
            </a:r>
            <a:r>
              <a:rPr lang="en-US" altLang="en-US" b="1"/>
              <a:t>genome </a:t>
            </a:r>
            <a:r>
              <a:rPr lang="en-US" altLang="en-US"/>
              <a:t>is its entire set of genetic instructions</a:t>
            </a:r>
          </a:p>
        </p:txBody>
      </p:sp>
      <p:sp>
        <p:nvSpPr>
          <p:cNvPr id="51203" name="Line 4">
            <a:extLst>
              <a:ext uri="{FF2B5EF4-FFF2-40B4-BE49-F238E27FC236}">
                <a16:creationId xmlns:a16="http://schemas.microsoft.com/office/drawing/2014/main" id="{B229393A-C5D0-41F0-B55F-70CA80CA3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Line 5">
            <a:extLst>
              <a:ext uri="{FF2B5EF4-FFF2-40B4-BE49-F238E27FC236}">
                <a16:creationId xmlns:a16="http://schemas.microsoft.com/office/drawing/2014/main" id="{71861DFA-7132-400D-B12C-4127BA3B88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5" name="Text Box 6">
            <a:extLst>
              <a:ext uri="{FF2B5EF4-FFF2-40B4-BE49-F238E27FC236}">
                <a16:creationId xmlns:a16="http://schemas.microsoft.com/office/drawing/2014/main" id="{5E227C68-06BC-4F41-8584-4D5E35BBB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28743E-7F6E-4554-BD6C-2CE0E4EF92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8400" y="2293200"/>
              <a:ext cx="7488360" cy="2188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28743E-7F6E-4554-BD6C-2CE0E4EF92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560" y="2229840"/>
                <a:ext cx="7519680" cy="2315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2FA343-644A-4E83-9751-51379FE440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41"/>
    </mc:Choice>
    <mc:Fallback>
      <p:transition spd="slow" advTm="29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D6E90113-0785-4C0F-8A9D-F3F250D2B7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Systems Biology at the Levels of Cells and Molecules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266E40CB-1048-4501-A6E7-97A761C725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3524250"/>
          </a:xfrm>
        </p:spPr>
        <p:txBody>
          <a:bodyPr/>
          <a:lstStyle/>
          <a:p>
            <a:pPr eaLnBrk="1" hangingPunct="1"/>
            <a:r>
              <a:rPr lang="en-US" altLang="en-US"/>
              <a:t>The human genome and those of many other organisms have been sequenced using DNA-sequencing machines</a:t>
            </a:r>
          </a:p>
          <a:p>
            <a:pPr eaLnBrk="1" hangingPunct="1"/>
            <a:r>
              <a:rPr lang="en-US" altLang="en-US"/>
              <a:t>Knowledge of a cell’s genes and proteins can be integrated using a systems approach</a:t>
            </a:r>
          </a:p>
          <a:p>
            <a:pPr eaLnBrk="1" hangingPunct="1"/>
            <a:endParaRPr lang="en-US" altLang="en-US"/>
          </a:p>
        </p:txBody>
      </p:sp>
      <p:sp>
        <p:nvSpPr>
          <p:cNvPr id="53252" name="Line 4">
            <a:extLst>
              <a:ext uri="{FF2B5EF4-FFF2-40B4-BE49-F238E27FC236}">
                <a16:creationId xmlns:a16="http://schemas.microsoft.com/office/drawing/2014/main" id="{96306B67-738E-4136-9D6E-295F86FDF1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3" name="Line 5">
            <a:extLst>
              <a:ext uri="{FF2B5EF4-FFF2-40B4-BE49-F238E27FC236}">
                <a16:creationId xmlns:a16="http://schemas.microsoft.com/office/drawing/2014/main" id="{F4EA3BBE-69C4-4947-A851-EDD80FE12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Text Box 6">
            <a:extLst>
              <a:ext uri="{FF2B5EF4-FFF2-40B4-BE49-F238E27FC236}">
                <a16:creationId xmlns:a16="http://schemas.microsoft.com/office/drawing/2014/main" id="{9546CA6E-F175-494B-989C-A973EAF11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80D451-8358-45BF-9F06-6D15784C5A3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3320" y="2816280"/>
              <a:ext cx="6522480" cy="1326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80D451-8358-45BF-9F06-6D15784C5A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80" y="2752920"/>
                <a:ext cx="6553800" cy="1453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99E93D-96CE-47C8-B537-59581C7EA1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3"/>
    </mc:Choice>
    <mc:Fallback>
      <p:transition spd="slow" advTm="11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3" descr="01_12SysMapInteract-U">
            <a:extLst>
              <a:ext uri="{FF2B5EF4-FFF2-40B4-BE49-F238E27FC236}">
                <a16:creationId xmlns:a16="http://schemas.microsoft.com/office/drawing/2014/main" id="{6030AC2B-C6BC-414D-A399-9129A84C0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136525"/>
            <a:ext cx="644525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14">
            <a:extLst>
              <a:ext uri="{FF2B5EF4-FFF2-40B4-BE49-F238E27FC236}">
                <a16:creationId xmlns:a16="http://schemas.microsoft.com/office/drawing/2014/main" id="{E22AC0A6-A968-492D-80A9-4F6FC5BBD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1-12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55300" name="Text Box 15">
            <a:extLst>
              <a:ext uri="{FF2B5EF4-FFF2-40B4-BE49-F238E27FC236}">
                <a16:creationId xmlns:a16="http://schemas.microsoft.com/office/drawing/2014/main" id="{BF07A332-CFDC-4DAA-AFF4-4F938751A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39700"/>
            <a:ext cx="19716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b="1"/>
              <a:t>Outer membrane</a:t>
            </a:r>
          </a:p>
          <a:p>
            <a:r>
              <a:rPr lang="en-US" altLang="en-US" sz="1800" b="1"/>
              <a:t>and cell surface</a:t>
            </a:r>
            <a:endParaRPr lang="en-US" altLang="en-US" sz="3000" b="1">
              <a:latin typeface="Times" panose="02020603050405020304" pitchFamily="18" charset="0"/>
            </a:endParaRPr>
          </a:p>
        </p:txBody>
      </p:sp>
      <p:sp>
        <p:nvSpPr>
          <p:cNvPr id="55301" name="Text Box 16">
            <a:extLst>
              <a:ext uri="{FF2B5EF4-FFF2-40B4-BE49-F238E27FC236}">
                <a16:creationId xmlns:a16="http://schemas.microsoft.com/office/drawing/2014/main" id="{07373BBF-B872-4473-B625-C3C986300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88" y="593725"/>
            <a:ext cx="1270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b="1"/>
              <a:t>Cytoplasm</a:t>
            </a:r>
            <a:endParaRPr lang="en-US" altLang="en-US" sz="3000" b="1">
              <a:latin typeface="Times" panose="02020603050405020304" pitchFamily="18" charset="0"/>
            </a:endParaRPr>
          </a:p>
        </p:txBody>
      </p:sp>
      <p:sp>
        <p:nvSpPr>
          <p:cNvPr id="55302" name="Text Box 17">
            <a:extLst>
              <a:ext uri="{FF2B5EF4-FFF2-40B4-BE49-F238E27FC236}">
                <a16:creationId xmlns:a16="http://schemas.microsoft.com/office/drawing/2014/main" id="{B9816BD6-CDFF-4268-A608-0144EB2CC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1085850"/>
            <a:ext cx="9810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b="1"/>
              <a:t>Nucleus</a:t>
            </a:r>
            <a:endParaRPr lang="en-US" altLang="en-US" sz="3000" b="1">
              <a:latin typeface="Times" panose="02020603050405020304" pitchFamily="18" charset="0"/>
            </a:endParaRPr>
          </a:p>
        </p:txBody>
      </p:sp>
      <p:sp>
        <p:nvSpPr>
          <p:cNvPr id="55303" name="Line 18">
            <a:extLst>
              <a:ext uri="{FF2B5EF4-FFF2-40B4-BE49-F238E27FC236}">
                <a16:creationId xmlns:a16="http://schemas.microsoft.com/office/drawing/2014/main" id="{4C1FB167-C637-405E-8B4B-5D628A5023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3900" y="309563"/>
            <a:ext cx="444500" cy="990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4" name="Line 19">
            <a:extLst>
              <a:ext uri="{FF2B5EF4-FFF2-40B4-BE49-F238E27FC236}">
                <a16:creationId xmlns:a16="http://schemas.microsoft.com/office/drawing/2014/main" id="{DB5DEA64-814B-40FF-8FD2-BFB75BAF44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32463" y="836613"/>
            <a:ext cx="466725" cy="619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5" name="Line 20">
            <a:extLst>
              <a:ext uri="{FF2B5EF4-FFF2-40B4-BE49-F238E27FC236}">
                <a16:creationId xmlns:a16="http://schemas.microsoft.com/office/drawing/2014/main" id="{9A0B747C-FA20-43B0-B74F-E42B6D393E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22925" y="1260475"/>
            <a:ext cx="1216025" cy="13255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EB55A34-92F0-49BE-93BD-9DF9FAF00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2"/>
    </mc:Choice>
    <mc:Fallback>
      <p:transition spd="slow" advTm="6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>
            <a:extLst>
              <a:ext uri="{FF2B5EF4-FFF2-40B4-BE49-F238E27FC236}">
                <a16:creationId xmlns:a16="http://schemas.microsoft.com/office/drawing/2014/main" id="{CA124D15-95DF-46D3-AB72-5A937EAAF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494213"/>
          </a:xfrm>
        </p:spPr>
        <p:txBody>
          <a:bodyPr/>
          <a:lstStyle/>
          <a:p>
            <a:pPr eaLnBrk="1" hangingPunct="1"/>
            <a:r>
              <a:rPr lang="en-US" altLang="en-US"/>
              <a:t>Advances in systems biology at the cellular and molecular level depend on</a:t>
            </a:r>
          </a:p>
          <a:p>
            <a:pPr lvl="1" eaLnBrk="1" hangingPunct="1"/>
            <a:r>
              <a:rPr lang="en-US" altLang="en-US"/>
              <a:t>“High-throughput” technology, which yields enormous amounts of data</a:t>
            </a:r>
          </a:p>
          <a:p>
            <a:pPr lvl="1" eaLnBrk="1" hangingPunct="1"/>
            <a:r>
              <a:rPr lang="en-US" altLang="en-US" b="1"/>
              <a:t>Bioinformatics, </a:t>
            </a:r>
            <a:r>
              <a:rPr lang="en-US" altLang="en-US"/>
              <a:t>which is the use of computational tools to process a large volume of data</a:t>
            </a:r>
          </a:p>
          <a:p>
            <a:pPr lvl="1" eaLnBrk="1" hangingPunct="1"/>
            <a:r>
              <a:rPr lang="en-US" altLang="en-US"/>
              <a:t>Interdisciplinary research teams</a:t>
            </a:r>
          </a:p>
        </p:txBody>
      </p:sp>
      <p:sp>
        <p:nvSpPr>
          <p:cNvPr id="57347" name="Line 4">
            <a:extLst>
              <a:ext uri="{FF2B5EF4-FFF2-40B4-BE49-F238E27FC236}">
                <a16:creationId xmlns:a16="http://schemas.microsoft.com/office/drawing/2014/main" id="{68C51532-BD3B-4F87-8405-D33457EF9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8" name="Line 5">
            <a:extLst>
              <a:ext uri="{FF2B5EF4-FFF2-40B4-BE49-F238E27FC236}">
                <a16:creationId xmlns:a16="http://schemas.microsoft.com/office/drawing/2014/main" id="{AB3C8076-ED01-4877-B55C-2FB39DE43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Text Box 6">
            <a:extLst>
              <a:ext uri="{FF2B5EF4-FFF2-40B4-BE49-F238E27FC236}">
                <a16:creationId xmlns:a16="http://schemas.microsoft.com/office/drawing/2014/main" id="{28F0051E-54B8-405D-8D0B-A6D74BEDD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77BF82-B5C3-4184-9C9C-537A2FFA26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5640" y="2227320"/>
              <a:ext cx="6851880" cy="1867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77BF82-B5C3-4184-9C9C-537A2FFA2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9800" y="2163960"/>
                <a:ext cx="6883200" cy="1994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566E9F-CE83-4921-B8AC-9D77D672B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10"/>
    </mc:Choice>
    <mc:Fallback>
      <p:transition spd="slow" advTm="23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13B8997-0220-49F1-9CB5-525C0590A5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375" y="76200"/>
            <a:ext cx="8534400" cy="914400"/>
          </a:xfrm>
        </p:spPr>
        <p:txBody>
          <a:bodyPr/>
          <a:lstStyle/>
          <a:p>
            <a:pPr marL="0" indent="0" eaLnBrk="1" hangingPunct="1"/>
            <a:r>
              <a:rPr lang="en-US" altLang="en-US" i="1"/>
              <a:t>Theme</a:t>
            </a:r>
            <a:r>
              <a:rPr lang="en-US" altLang="en-US"/>
              <a:t>: Feedback mechanisms regulate biological systems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F97D4AF0-E5DB-4CC4-A269-E96F335C3F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534400" cy="4895850"/>
          </a:xfrm>
        </p:spPr>
        <p:txBody>
          <a:bodyPr/>
          <a:lstStyle/>
          <a:p>
            <a:pPr eaLnBrk="1" hangingPunct="1"/>
            <a:r>
              <a:rPr lang="en-US" altLang="en-US"/>
              <a:t>Feedback mechanisms allow biological processes to self-regulate</a:t>
            </a:r>
          </a:p>
          <a:p>
            <a:pPr eaLnBrk="1" hangingPunct="1"/>
            <a:r>
              <a:rPr lang="en-US" altLang="en-US" b="1"/>
              <a:t>Negative feedback</a:t>
            </a:r>
            <a:r>
              <a:rPr lang="en-US" altLang="en-US"/>
              <a:t> means that as more of a product accumulates, the process that creates it </a:t>
            </a:r>
            <a:r>
              <a:rPr lang="en-US" altLang="en-US" i="1"/>
              <a:t>slows </a:t>
            </a:r>
            <a:r>
              <a:rPr lang="en-US" altLang="en-US"/>
              <a:t>and </a:t>
            </a:r>
            <a:r>
              <a:rPr lang="en-US" altLang="en-US" i="1"/>
              <a:t>less </a:t>
            </a:r>
            <a:r>
              <a:rPr lang="en-US" altLang="en-US"/>
              <a:t>of the product is produced</a:t>
            </a:r>
          </a:p>
          <a:p>
            <a:pPr eaLnBrk="1" hangingPunct="1"/>
            <a:r>
              <a:rPr lang="en-US" altLang="en-US" b="1"/>
              <a:t>Positive feedback</a:t>
            </a:r>
            <a:r>
              <a:rPr lang="en-US" altLang="en-US"/>
              <a:t> means that as more of a product accumulates, the process that creates it </a:t>
            </a:r>
            <a:r>
              <a:rPr lang="en-US" altLang="en-US" i="1"/>
              <a:t>speeds up </a:t>
            </a:r>
            <a:r>
              <a:rPr lang="en-US" altLang="en-US"/>
              <a:t>and </a:t>
            </a:r>
            <a:r>
              <a:rPr lang="en-US" altLang="en-US" i="1"/>
              <a:t>more </a:t>
            </a:r>
            <a:r>
              <a:rPr lang="en-US" altLang="en-US"/>
              <a:t>of the product is produced</a:t>
            </a:r>
            <a:endParaRPr lang="en-US" altLang="en-US" sz="2800"/>
          </a:p>
        </p:txBody>
      </p:sp>
      <p:sp>
        <p:nvSpPr>
          <p:cNvPr id="59396" name="Line 8">
            <a:extLst>
              <a:ext uri="{FF2B5EF4-FFF2-40B4-BE49-F238E27FC236}">
                <a16:creationId xmlns:a16="http://schemas.microsoft.com/office/drawing/2014/main" id="{3A704818-22CA-4961-8E4F-EA898359AD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7" name="Line 9">
            <a:extLst>
              <a:ext uri="{FF2B5EF4-FFF2-40B4-BE49-F238E27FC236}">
                <a16:creationId xmlns:a16="http://schemas.microsoft.com/office/drawing/2014/main" id="{6F6AAE5B-1688-4E9F-9730-F860C10C44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8" name="Text Box 10">
            <a:extLst>
              <a:ext uri="{FF2B5EF4-FFF2-40B4-BE49-F238E27FC236}">
                <a16:creationId xmlns:a16="http://schemas.microsoft.com/office/drawing/2014/main" id="{00F0D734-4F14-49CF-83BE-CC6610100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218FC6-45B4-44CE-80C9-40C8899E84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9960" y="865440"/>
              <a:ext cx="7338960" cy="4859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218FC6-45B4-44CE-80C9-40C8899E84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120" y="802080"/>
                <a:ext cx="7370280" cy="4986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44A83C-54AE-4F35-B138-E09D8FB62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37"/>
    </mc:Choice>
    <mc:Fallback>
      <p:transition spd="slow" advTm="25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3" descr="01_13aFeedbackMechanisms-U">
            <a:extLst>
              <a:ext uri="{FF2B5EF4-FFF2-40B4-BE49-F238E27FC236}">
                <a16:creationId xmlns:a16="http://schemas.microsoft.com/office/drawing/2014/main" id="{9138BA8E-B55C-44B5-9727-B961F9999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36525"/>
            <a:ext cx="82931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4">
            <a:extLst>
              <a:ext uri="{FF2B5EF4-FFF2-40B4-BE49-F238E27FC236}">
                <a16:creationId xmlns:a16="http://schemas.microsoft.com/office/drawing/2014/main" id="{F4AC3E11-8793-41BA-AEA1-07D9478C5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1-13a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61444" name="Text Box 25">
            <a:extLst>
              <a:ext uri="{FF2B5EF4-FFF2-40B4-BE49-F238E27FC236}">
                <a16:creationId xmlns:a16="http://schemas.microsoft.com/office/drawing/2014/main" id="{825DC335-CA39-4B29-894D-F258C47C2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3106738"/>
            <a:ext cx="1766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100" b="1"/>
              <a:t>Excess D</a:t>
            </a:r>
          </a:p>
          <a:p>
            <a:r>
              <a:rPr lang="en-US" altLang="en-US" sz="2100" b="1" i="1"/>
              <a:t>blocks</a:t>
            </a:r>
            <a:r>
              <a:rPr lang="en-US" altLang="en-US" sz="2100" b="1"/>
              <a:t> a step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45" name="Text Box 26">
            <a:extLst>
              <a:ext uri="{FF2B5EF4-FFF2-40B4-BE49-F238E27FC236}">
                <a16:creationId xmlns:a16="http://schemas.microsoft.com/office/drawing/2014/main" id="{C3DE8D05-C1B8-467B-A46C-993A0174A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6189663"/>
            <a:ext cx="29495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100" b="1"/>
              <a:t>(a) Negative feedback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46" name="Text Box 27">
            <a:extLst>
              <a:ext uri="{FF2B5EF4-FFF2-40B4-BE49-F238E27FC236}">
                <a16:creationId xmlns:a16="http://schemas.microsoft.com/office/drawing/2014/main" id="{AB7AA44B-B899-424F-9A0F-36E7490E7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585788"/>
            <a:ext cx="1355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100" b="1"/>
              <a:t>Negative</a:t>
            </a:r>
          </a:p>
          <a:p>
            <a:r>
              <a:rPr lang="en-US" altLang="en-US" sz="2100" b="1"/>
              <a:t>feedback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47" name="Text Box 28">
            <a:extLst>
              <a:ext uri="{FF2B5EF4-FFF2-40B4-BE49-F238E27FC236}">
                <a16:creationId xmlns:a16="http://schemas.microsoft.com/office/drawing/2014/main" id="{D9217E36-FDB4-4737-96D9-27814F48E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38" y="2862263"/>
            <a:ext cx="28733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100" b="1"/>
              <a:t>D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48" name="Text Box 29">
            <a:extLst>
              <a:ext uri="{FF2B5EF4-FFF2-40B4-BE49-F238E27FC236}">
                <a16:creationId xmlns:a16="http://schemas.microsoft.com/office/drawing/2014/main" id="{775A0915-C400-4E43-9D83-B27192DDB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3544888"/>
            <a:ext cx="2873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100" b="1"/>
              <a:t>D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49" name="Text Box 30">
            <a:extLst>
              <a:ext uri="{FF2B5EF4-FFF2-40B4-BE49-F238E27FC236}">
                <a16:creationId xmlns:a16="http://schemas.microsoft.com/office/drawing/2014/main" id="{9AD31D96-EEC7-4F9E-87BA-D6DCD1E20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9800" y="3632200"/>
            <a:ext cx="2873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100" b="1"/>
              <a:t>D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50" name="Text Box 31">
            <a:extLst>
              <a:ext uri="{FF2B5EF4-FFF2-40B4-BE49-F238E27FC236}">
                <a16:creationId xmlns:a16="http://schemas.microsoft.com/office/drawing/2014/main" id="{4F58E782-A201-4846-823C-331FB2E08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3" y="5454650"/>
            <a:ext cx="28733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100" b="1"/>
              <a:t>D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51" name="Text Box 32">
            <a:extLst>
              <a:ext uri="{FF2B5EF4-FFF2-40B4-BE49-F238E27FC236}">
                <a16:creationId xmlns:a16="http://schemas.microsoft.com/office/drawing/2014/main" id="{79F3EEB5-0C1B-4583-B4FF-28258DE24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3" y="3763963"/>
            <a:ext cx="28733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100" b="1"/>
              <a:t>C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52" name="Text Box 33">
            <a:extLst>
              <a:ext uri="{FF2B5EF4-FFF2-40B4-BE49-F238E27FC236}">
                <a16:creationId xmlns:a16="http://schemas.microsoft.com/office/drawing/2014/main" id="{84CDB1D6-4D76-4192-BE62-0A49AF5F4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3" y="2073275"/>
            <a:ext cx="28733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100" b="1"/>
              <a:t>B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53" name="Text Box 34">
            <a:extLst>
              <a:ext uri="{FF2B5EF4-FFF2-40B4-BE49-F238E27FC236}">
                <a16:creationId xmlns:a16="http://schemas.microsoft.com/office/drawing/2014/main" id="{B0FFA474-33D6-4DF3-B7A9-07FB61339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3" y="374650"/>
            <a:ext cx="28733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100" b="1"/>
              <a:t>A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54" name="Text Box 35">
            <a:extLst>
              <a:ext uri="{FF2B5EF4-FFF2-40B4-BE49-F238E27FC236}">
                <a16:creationId xmlns:a16="http://schemas.microsoft.com/office/drawing/2014/main" id="{2F840A1D-ED80-4B4C-BB74-73B6EEB20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1189038"/>
            <a:ext cx="13303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100" b="1"/>
              <a:t>Enzyme 1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55" name="Text Box 36">
            <a:extLst>
              <a:ext uri="{FF2B5EF4-FFF2-40B4-BE49-F238E27FC236}">
                <a16:creationId xmlns:a16="http://schemas.microsoft.com/office/drawing/2014/main" id="{4882B0B6-0D90-43EC-8EAE-03522BD7D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2870200"/>
            <a:ext cx="13303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100" b="1"/>
              <a:t>Enzyme 2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56" name="Text Box 37">
            <a:extLst>
              <a:ext uri="{FF2B5EF4-FFF2-40B4-BE49-F238E27FC236}">
                <a16:creationId xmlns:a16="http://schemas.microsoft.com/office/drawing/2014/main" id="{E71B34C4-CE87-4891-A525-15064B3B1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4560888"/>
            <a:ext cx="13303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100" b="1"/>
              <a:t>Enzyme 3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61457" name="Oval 38">
            <a:extLst>
              <a:ext uri="{FF2B5EF4-FFF2-40B4-BE49-F238E27FC236}">
                <a16:creationId xmlns:a16="http://schemas.microsoft.com/office/drawing/2014/main" id="{A84A8E48-9656-482A-8B84-BF5ED3EDF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862013"/>
            <a:ext cx="304800" cy="304800"/>
          </a:xfrm>
          <a:prstGeom prst="ellipse">
            <a:avLst/>
          </a:prstGeom>
          <a:solidFill>
            <a:srgbClr val="EF1A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61458" name="Text Box 39">
            <a:extLst>
              <a:ext uri="{FF2B5EF4-FFF2-40B4-BE49-F238E27FC236}">
                <a16:creationId xmlns:a16="http://schemas.microsoft.com/office/drawing/2014/main" id="{658B375B-58A3-4AD7-BFA9-2748C0A8F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823913"/>
            <a:ext cx="2873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100" b="1">
                <a:solidFill>
                  <a:schemeClr val="bg1"/>
                </a:solidFill>
              </a:rPr>
              <a:t>–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8EBE01-67EA-4063-AFD6-F6995B050B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31560" y="900720"/>
              <a:ext cx="1888920" cy="5399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8EBE01-67EA-4063-AFD6-F6995B050B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5720" y="837360"/>
                <a:ext cx="1920240" cy="5526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926F203-82A2-49A5-90E0-C31CC273C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77"/>
    </mc:Choice>
    <mc:Fallback>
      <p:transition spd="slow" advTm="39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>
            <a:extLst>
              <a:ext uri="{FF2B5EF4-FFF2-40B4-BE49-F238E27FC236}">
                <a16:creationId xmlns:a16="http://schemas.microsoft.com/office/drawing/2014/main" id="{CB5BE837-867E-4767-A9A0-48EC49BC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1397000"/>
          </a:xfrm>
        </p:spPr>
        <p:txBody>
          <a:bodyPr/>
          <a:lstStyle/>
          <a:p>
            <a:pPr eaLnBrk="1" hangingPunct="1"/>
            <a:r>
              <a:rPr lang="en-US" altLang="en-US"/>
              <a:t>Life defies a simple, one-sentence definition</a:t>
            </a:r>
          </a:p>
          <a:p>
            <a:pPr eaLnBrk="1" hangingPunct="1"/>
            <a:r>
              <a:rPr lang="en-US" altLang="en-US"/>
              <a:t>Life is recognized by what living things do</a:t>
            </a:r>
          </a:p>
        </p:txBody>
      </p:sp>
      <p:sp>
        <p:nvSpPr>
          <p:cNvPr id="8195" name="Line 18">
            <a:extLst>
              <a:ext uri="{FF2B5EF4-FFF2-40B4-BE49-F238E27FC236}">
                <a16:creationId xmlns:a16="http://schemas.microsoft.com/office/drawing/2014/main" id="{D1F1802A-85FB-4E87-9530-12D9585EF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Line 19">
            <a:extLst>
              <a:ext uri="{FF2B5EF4-FFF2-40B4-BE49-F238E27FC236}">
                <a16:creationId xmlns:a16="http://schemas.microsoft.com/office/drawing/2014/main" id="{78C1631A-2E97-46BF-86ED-0503B7CB4B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Text Box 20">
            <a:extLst>
              <a:ext uri="{FF2B5EF4-FFF2-40B4-BE49-F238E27FC236}">
                <a16:creationId xmlns:a16="http://schemas.microsoft.com/office/drawing/2014/main" id="{C7566C95-32B3-4FFE-8688-DEA974652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5ADB78-2E01-4E9E-886D-E288EA5B0E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0960" y="1682640"/>
              <a:ext cx="6487200" cy="118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5ADB78-2E01-4E9E-886D-E288EA5B0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120" y="1619280"/>
                <a:ext cx="6518520" cy="1308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3CE99F-4360-49FC-8F21-0530A88B9C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2"/>
    </mc:Choice>
    <mc:Fallback>
      <p:transition spd="slow" advTm="7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3ECAC5-48A6-4B15-94D8-690CA35255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Organizing the Diversity of Life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D2DDC6ED-8D68-4B40-95E9-D2A63184E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225800"/>
          </a:xfrm>
        </p:spPr>
        <p:txBody>
          <a:bodyPr/>
          <a:lstStyle/>
          <a:p>
            <a:pPr eaLnBrk="1" hangingPunct="1"/>
            <a:r>
              <a:rPr lang="en-US" altLang="en-US"/>
              <a:t>Approximately 1.8 million species have been identified and named to date, and thousands more are identified each year</a:t>
            </a:r>
          </a:p>
          <a:p>
            <a:pPr eaLnBrk="1" hangingPunct="1"/>
            <a:r>
              <a:rPr lang="en-US" altLang="en-US"/>
              <a:t>Estimates of the total number of species that actually exist range from 10 million to over 100 million</a:t>
            </a:r>
          </a:p>
        </p:txBody>
      </p:sp>
      <p:sp>
        <p:nvSpPr>
          <p:cNvPr id="63492" name="Line 4">
            <a:extLst>
              <a:ext uri="{FF2B5EF4-FFF2-40B4-BE49-F238E27FC236}">
                <a16:creationId xmlns:a16="http://schemas.microsoft.com/office/drawing/2014/main" id="{AB13DA5D-6A83-4A35-96E1-787C7B36B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3" name="Line 5">
            <a:extLst>
              <a:ext uri="{FF2B5EF4-FFF2-40B4-BE49-F238E27FC236}">
                <a16:creationId xmlns:a16="http://schemas.microsoft.com/office/drawing/2014/main" id="{7D0E7789-B489-4083-9AF0-FD18577EA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Text Box 6">
            <a:extLst>
              <a:ext uri="{FF2B5EF4-FFF2-40B4-BE49-F238E27FC236}">
                <a16:creationId xmlns:a16="http://schemas.microsoft.com/office/drawing/2014/main" id="{9A5A445E-F49B-4CDE-8A7E-90D2D5F94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750ADEC-A5F8-4F0E-A5BF-4565AD2D80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02240" y="834840"/>
              <a:ext cx="4730400" cy="3150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50ADEC-A5F8-4F0E-A5BF-4565AD2D80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6400" y="771480"/>
                <a:ext cx="4761720" cy="3277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BCEA8F-566E-4241-BD77-4DB8A4CC2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94"/>
    </mc:Choice>
    <mc:Fallback>
      <p:transition spd="slow" advTm="43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466FCCE3-DD56-4526-9B5B-0AB5E0108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Grouping Species: The Basic Idea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7AA248FD-DFF5-4CCC-89BD-1B6CC987AD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768600"/>
          </a:xfrm>
        </p:spPr>
        <p:txBody>
          <a:bodyPr/>
          <a:lstStyle/>
          <a:p>
            <a:pPr eaLnBrk="1" hangingPunct="1"/>
            <a:r>
              <a:rPr lang="en-US" altLang="en-US"/>
              <a:t>Taxonomy is the branch of biology that names and classifies species into groups of increasing breadth</a:t>
            </a:r>
          </a:p>
          <a:p>
            <a:pPr eaLnBrk="1" hangingPunct="1"/>
            <a:r>
              <a:rPr lang="en-US" altLang="en-US"/>
              <a:t>Domains, followed by kingdoms, are the broadest units of classification</a:t>
            </a: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5E2703BE-25D6-4A28-8F5A-C187DDA0D5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BBD273EF-7182-4EA6-BBA1-1D8536EC4E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2" name="Text Box 6">
            <a:extLst>
              <a:ext uri="{FF2B5EF4-FFF2-40B4-BE49-F238E27FC236}">
                <a16:creationId xmlns:a16="http://schemas.microsoft.com/office/drawing/2014/main" id="{B0302478-A6B2-4F93-B13D-77AA8FD36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309C88-754E-489D-B446-0071056575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4480" y="2772360"/>
              <a:ext cx="4480200" cy="1590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309C88-754E-489D-B446-0071056575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640" y="2709000"/>
                <a:ext cx="4511520" cy="1717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1119B7-64E3-491A-9E35-39F6DD0B4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9"/>
    </mc:Choice>
    <mc:Fallback>
      <p:transition spd="slow" advTm="10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3" descr="01_14ClassifyingLife-U">
            <a:extLst>
              <a:ext uri="{FF2B5EF4-FFF2-40B4-BE49-F238E27FC236}">
                <a16:creationId xmlns:a16="http://schemas.microsoft.com/office/drawing/2014/main" id="{E4C6596F-76B1-4695-9111-5FA6E1AA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136525"/>
            <a:ext cx="810895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24">
            <a:extLst>
              <a:ext uri="{FF2B5EF4-FFF2-40B4-BE49-F238E27FC236}">
                <a16:creationId xmlns:a16="http://schemas.microsoft.com/office/drawing/2014/main" id="{273FD793-5A8A-4712-AC02-EA5A7F2FC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1-14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67588" name="Text Box 25">
            <a:extLst>
              <a:ext uri="{FF2B5EF4-FFF2-40B4-BE49-F238E27FC236}">
                <a16:creationId xmlns:a16="http://schemas.microsoft.com/office/drawing/2014/main" id="{35BA0C5C-0BAE-4B06-86FA-AF2C926A4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157163"/>
            <a:ext cx="8556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Species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67589" name="Text Box 26">
            <a:extLst>
              <a:ext uri="{FF2B5EF4-FFF2-40B4-BE49-F238E27FC236}">
                <a16:creationId xmlns:a16="http://schemas.microsoft.com/office/drawing/2014/main" id="{311405FB-B396-4DA4-8727-E73458B3E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157163"/>
            <a:ext cx="6905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Genus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67590" name="Text Box 27">
            <a:extLst>
              <a:ext uri="{FF2B5EF4-FFF2-40B4-BE49-F238E27FC236}">
                <a16:creationId xmlns:a16="http://schemas.microsoft.com/office/drawing/2014/main" id="{EE57421F-B942-47F3-AA17-F1E4EF7F7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8" y="157163"/>
            <a:ext cx="6905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Family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67591" name="Text Box 28">
            <a:extLst>
              <a:ext uri="{FF2B5EF4-FFF2-40B4-BE49-F238E27FC236}">
                <a16:creationId xmlns:a16="http://schemas.microsoft.com/office/drawing/2014/main" id="{6A727A65-E187-4894-AB98-E344E1218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157163"/>
            <a:ext cx="690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Order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67592" name="Text Box 29">
            <a:extLst>
              <a:ext uri="{FF2B5EF4-FFF2-40B4-BE49-F238E27FC236}">
                <a16:creationId xmlns:a16="http://schemas.microsoft.com/office/drawing/2014/main" id="{0FC2FD66-4943-483E-9A48-9ADCF22C1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157163"/>
            <a:ext cx="690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Class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67593" name="Text Box 30">
            <a:extLst>
              <a:ext uri="{FF2B5EF4-FFF2-40B4-BE49-F238E27FC236}">
                <a16:creationId xmlns:a16="http://schemas.microsoft.com/office/drawing/2014/main" id="{E755393B-AB0B-40E7-9341-E3EAEC364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2825" y="157163"/>
            <a:ext cx="8048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Phylum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67594" name="Text Box 31">
            <a:extLst>
              <a:ext uri="{FF2B5EF4-FFF2-40B4-BE49-F238E27FC236}">
                <a16:creationId xmlns:a16="http://schemas.microsoft.com/office/drawing/2014/main" id="{3614623B-4052-4DBE-82C4-D1515A51D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1813" y="157163"/>
            <a:ext cx="9540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Kingdom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67595" name="Text Box 32">
            <a:extLst>
              <a:ext uri="{FF2B5EF4-FFF2-40B4-BE49-F238E27FC236}">
                <a16:creationId xmlns:a16="http://schemas.microsoft.com/office/drawing/2014/main" id="{882B46F0-F6D9-4A4F-81C3-2597EBFDF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1138" y="157163"/>
            <a:ext cx="9540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Domain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67596" name="Text Box 33">
            <a:extLst>
              <a:ext uri="{FF2B5EF4-FFF2-40B4-BE49-F238E27FC236}">
                <a16:creationId xmlns:a16="http://schemas.microsoft.com/office/drawing/2014/main" id="{FE281E22-0923-40B2-B990-6DCDB5129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581025"/>
            <a:ext cx="22748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 i="1"/>
              <a:t>Ursus americanus</a:t>
            </a:r>
            <a:endParaRPr lang="en-US" altLang="en-US" sz="1600" b="1"/>
          </a:p>
          <a:p>
            <a:r>
              <a:rPr lang="en-US" altLang="en-US" sz="1600" b="1"/>
              <a:t>(American black bear)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67597" name="Text Box 34">
            <a:extLst>
              <a:ext uri="{FF2B5EF4-FFF2-40B4-BE49-F238E27FC236}">
                <a16:creationId xmlns:a16="http://schemas.microsoft.com/office/drawing/2014/main" id="{E879AE25-A498-48B9-AF6A-343C3EA36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163" y="1331913"/>
            <a:ext cx="7064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 i="1"/>
              <a:t>Ursus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67598" name="Rectangle 35">
            <a:extLst>
              <a:ext uri="{FF2B5EF4-FFF2-40B4-BE49-F238E27FC236}">
                <a16:creationId xmlns:a16="http://schemas.microsoft.com/office/drawing/2014/main" id="{1B924BBE-441B-4671-AF69-706222263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163" y="1998663"/>
            <a:ext cx="996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Ursidae</a:t>
            </a:r>
          </a:p>
        </p:txBody>
      </p:sp>
      <p:sp>
        <p:nvSpPr>
          <p:cNvPr id="67599" name="Rectangle 36">
            <a:extLst>
              <a:ext uri="{FF2B5EF4-FFF2-40B4-BE49-F238E27FC236}">
                <a16:creationId xmlns:a16="http://schemas.microsoft.com/office/drawing/2014/main" id="{273600F0-7725-4722-9759-E6E601930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313" y="2716213"/>
            <a:ext cx="1243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Carnivora</a:t>
            </a:r>
          </a:p>
        </p:txBody>
      </p:sp>
      <p:sp>
        <p:nvSpPr>
          <p:cNvPr id="67600" name="Rectangle 37">
            <a:extLst>
              <a:ext uri="{FF2B5EF4-FFF2-40B4-BE49-F238E27FC236}">
                <a16:creationId xmlns:a16="http://schemas.microsoft.com/office/drawing/2014/main" id="{1F2D2996-DB1B-4782-8C4D-3C3194492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2188" y="3487738"/>
            <a:ext cx="1243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Mammalia</a:t>
            </a:r>
          </a:p>
        </p:txBody>
      </p:sp>
      <p:sp>
        <p:nvSpPr>
          <p:cNvPr id="67601" name="Rectangle 38">
            <a:extLst>
              <a:ext uri="{FF2B5EF4-FFF2-40B4-BE49-F238E27FC236}">
                <a16:creationId xmlns:a16="http://schemas.microsoft.com/office/drawing/2014/main" id="{8D6CC2C6-1690-433C-B74E-51248B7F2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538" y="4251325"/>
            <a:ext cx="1093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Chordata</a:t>
            </a:r>
          </a:p>
        </p:txBody>
      </p:sp>
      <p:sp>
        <p:nvSpPr>
          <p:cNvPr id="67602" name="Rectangle 39">
            <a:extLst>
              <a:ext uri="{FF2B5EF4-FFF2-40B4-BE49-F238E27FC236}">
                <a16:creationId xmlns:a16="http://schemas.microsoft.com/office/drawing/2014/main" id="{B7932147-24B0-48AE-8C31-61EDAE7EE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238" y="5084763"/>
            <a:ext cx="1093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Animalia</a:t>
            </a:r>
          </a:p>
        </p:txBody>
      </p:sp>
      <p:sp>
        <p:nvSpPr>
          <p:cNvPr id="67603" name="Rectangle 40">
            <a:extLst>
              <a:ext uri="{FF2B5EF4-FFF2-40B4-BE49-F238E27FC236}">
                <a16:creationId xmlns:a16="http://schemas.microsoft.com/office/drawing/2014/main" id="{976B95D0-8FB5-4832-8A0F-7A26E996D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5948363"/>
            <a:ext cx="1093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/>
              <a:t>Eukarya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FD35C8-420F-4365-8C18-21D3FFD8FD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79120" y="0"/>
              <a:ext cx="5991120" cy="6423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FD35C8-420F-4365-8C18-21D3FFD8FD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3280" y="-63360"/>
                <a:ext cx="6022440" cy="6550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401D7C-E129-4669-B053-AE658CF9C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21"/>
    </mc:Choice>
    <mc:Fallback>
      <p:transition spd="slow" advTm="51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5BF58340-160D-45C5-9298-B265D6EBB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The Three Domains of Life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B636BF7-D0E2-43C1-8D66-5A924DD8AB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279900"/>
          </a:xfrm>
        </p:spPr>
        <p:txBody>
          <a:bodyPr/>
          <a:lstStyle/>
          <a:p>
            <a:pPr eaLnBrk="1" hangingPunct="1"/>
            <a:r>
              <a:rPr lang="en-US" altLang="en-US"/>
              <a:t>The three-domain system is currently used, and replaces the old five-kingdom system </a:t>
            </a:r>
          </a:p>
          <a:p>
            <a:pPr eaLnBrk="1" hangingPunct="1"/>
            <a:r>
              <a:rPr lang="en-US" altLang="en-US" b="1"/>
              <a:t>Domain Bacteria </a:t>
            </a:r>
            <a:r>
              <a:rPr lang="en-US" altLang="en-US"/>
              <a:t>and </a:t>
            </a:r>
            <a:r>
              <a:rPr lang="en-US" altLang="en-US" b="1"/>
              <a:t>domain Archaea </a:t>
            </a:r>
            <a:r>
              <a:rPr lang="en-US" altLang="en-US"/>
              <a:t>comprise the prokaryotes</a:t>
            </a:r>
          </a:p>
          <a:p>
            <a:pPr eaLnBrk="1" hangingPunct="1"/>
            <a:r>
              <a:rPr lang="en-US" altLang="en-US" b="1"/>
              <a:t>Domain Eukarya </a:t>
            </a:r>
            <a:r>
              <a:rPr lang="en-US" altLang="en-US"/>
              <a:t>includes all eukaryotic organisms</a:t>
            </a:r>
          </a:p>
          <a:p>
            <a:pPr eaLnBrk="1" hangingPunct="1"/>
            <a:endParaRPr lang="en-US" altLang="en-US"/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AE0C7F42-8A20-4991-93C5-D6BCCE6950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8EC73388-C31E-4026-A2CE-2FB4503344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8" name="Text Box 6">
            <a:extLst>
              <a:ext uri="{FF2B5EF4-FFF2-40B4-BE49-F238E27FC236}">
                <a16:creationId xmlns:a16="http://schemas.microsoft.com/office/drawing/2014/main" id="{78F2EBD9-2ED6-4985-91D9-E1C8F6D53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27E998-779B-44A2-A64B-34394B21AF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8000" y="2174760"/>
              <a:ext cx="7132680" cy="2219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27E998-779B-44A2-A64B-34394B21A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160" y="2111400"/>
                <a:ext cx="7164000" cy="2345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571F567-3543-438C-A0EE-7C197B1C0A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77"/>
    </mc:Choice>
    <mc:Fallback>
      <p:transition spd="slow" advTm="17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1" descr="01_15-ThreeDomains-U">
            <a:extLst>
              <a:ext uri="{FF2B5EF4-FFF2-40B4-BE49-F238E27FC236}">
                <a16:creationId xmlns:a16="http://schemas.microsoft.com/office/drawing/2014/main" id="{88341D40-D3D7-41BF-B00E-65B7ED07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36525"/>
            <a:ext cx="5451475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12">
            <a:extLst>
              <a:ext uri="{FF2B5EF4-FFF2-40B4-BE49-F238E27FC236}">
                <a16:creationId xmlns:a16="http://schemas.microsoft.com/office/drawing/2014/main" id="{0742605D-A389-4797-9C01-D43F8CC14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1-15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71684" name="Text Box 13">
            <a:extLst>
              <a:ext uri="{FF2B5EF4-FFF2-40B4-BE49-F238E27FC236}">
                <a16:creationId xmlns:a16="http://schemas.microsoft.com/office/drawing/2014/main" id="{135941DF-27C4-4015-B6E0-5BA47E180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775" y="150813"/>
            <a:ext cx="15795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 b="1"/>
              <a:t>(a) DOMAIN BACTERIA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71685" name="Text Box 14">
            <a:extLst>
              <a:ext uri="{FF2B5EF4-FFF2-40B4-BE49-F238E27FC236}">
                <a16:creationId xmlns:a16="http://schemas.microsoft.com/office/drawing/2014/main" id="{B6458916-2456-4CD2-866E-A873498C7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1535113"/>
            <a:ext cx="15795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 b="1"/>
              <a:t>(b) DOMAIN ARCHAEA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71686" name="Text Box 15">
            <a:extLst>
              <a:ext uri="{FF2B5EF4-FFF2-40B4-BE49-F238E27FC236}">
                <a16:creationId xmlns:a16="http://schemas.microsoft.com/office/drawing/2014/main" id="{D1E6D7DE-8F97-403C-8D4A-4BE8E5CCB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775" y="3255963"/>
            <a:ext cx="15795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 b="1"/>
              <a:t>(c) DOMAIN EUKARYA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71687" name="Text Box 16">
            <a:extLst>
              <a:ext uri="{FF2B5EF4-FFF2-40B4-BE49-F238E27FC236}">
                <a16:creationId xmlns:a16="http://schemas.microsoft.com/office/drawing/2014/main" id="{9E7443F2-0420-42EF-892F-73AA8128E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775" y="4608513"/>
            <a:ext cx="5572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 b="1"/>
              <a:t>Protists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71688" name="Text Box 17">
            <a:extLst>
              <a:ext uri="{FF2B5EF4-FFF2-40B4-BE49-F238E27FC236}">
                <a16:creationId xmlns:a16="http://schemas.microsoft.com/office/drawing/2014/main" id="{390B9014-D038-439D-81A7-D4A055E7A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275" y="6011863"/>
            <a:ext cx="10715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 b="1"/>
              <a:t>Kingdom Fungi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71689" name="Text Box 18">
            <a:extLst>
              <a:ext uri="{FF2B5EF4-FFF2-40B4-BE49-F238E27FC236}">
                <a16:creationId xmlns:a16="http://schemas.microsoft.com/office/drawing/2014/main" id="{EC64430D-805A-4B3E-9C69-C31371069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5326063"/>
            <a:ext cx="684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 b="1"/>
              <a:t>Kingdom</a:t>
            </a:r>
          </a:p>
          <a:p>
            <a:r>
              <a:rPr lang="en-US" altLang="en-US" sz="1100" b="1"/>
              <a:t>Plantae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71690" name="Text Box 19">
            <a:extLst>
              <a:ext uri="{FF2B5EF4-FFF2-40B4-BE49-F238E27FC236}">
                <a16:creationId xmlns:a16="http://schemas.microsoft.com/office/drawing/2014/main" id="{9443734F-D487-4733-A815-772FA0156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9275" y="6367463"/>
            <a:ext cx="12811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 b="1"/>
              <a:t>Kingdom Animalia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6C5FF3-239E-4AC8-A107-975472F6F5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3080" y="4230720"/>
              <a:ext cx="5613120" cy="2544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6C5FF3-239E-4AC8-A107-975472F6F5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7240" y="4167360"/>
                <a:ext cx="5644440" cy="2670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024243-BBF1-4AEE-969A-30EE6A0ED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55"/>
    </mc:Choice>
    <mc:Fallback>
      <p:transition spd="slow" advTm="32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>
            <a:extLst>
              <a:ext uri="{FF2B5EF4-FFF2-40B4-BE49-F238E27FC236}">
                <a16:creationId xmlns:a16="http://schemas.microsoft.com/office/drawing/2014/main" id="{06111B99-01AF-49E3-A837-377C50783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5340350"/>
          </a:xfrm>
        </p:spPr>
        <p:txBody>
          <a:bodyPr/>
          <a:lstStyle/>
          <a:p>
            <a:pPr eaLnBrk="1" hangingPunct="1"/>
            <a:r>
              <a:rPr lang="en-US" altLang="en-US"/>
              <a:t>The domain Eukarya includes three multicellular kingdoms:</a:t>
            </a:r>
          </a:p>
          <a:p>
            <a:pPr lvl="1" eaLnBrk="1" hangingPunct="1"/>
            <a:r>
              <a:rPr lang="en-US" altLang="en-US"/>
              <a:t>Plantae</a:t>
            </a:r>
          </a:p>
          <a:p>
            <a:pPr lvl="1" eaLnBrk="1" hangingPunct="1"/>
            <a:r>
              <a:rPr lang="en-US" altLang="en-US"/>
              <a:t>Fungi</a:t>
            </a:r>
          </a:p>
          <a:p>
            <a:pPr lvl="1" eaLnBrk="1" hangingPunct="1"/>
            <a:r>
              <a:rPr lang="en-US" altLang="en-US"/>
              <a:t>Animalia</a:t>
            </a:r>
          </a:p>
          <a:p>
            <a:pPr eaLnBrk="1" hangingPunct="1"/>
            <a:r>
              <a:rPr lang="en-US" altLang="en-US"/>
              <a:t>Other eukaryotic organisms were formerly grouped into a kingdom called Protista, though these are now often grouped into many separate kingdoms</a:t>
            </a:r>
          </a:p>
        </p:txBody>
      </p:sp>
      <p:sp>
        <p:nvSpPr>
          <p:cNvPr id="73731" name="Line 4">
            <a:extLst>
              <a:ext uri="{FF2B5EF4-FFF2-40B4-BE49-F238E27FC236}">
                <a16:creationId xmlns:a16="http://schemas.microsoft.com/office/drawing/2014/main" id="{CB7D529F-59B0-4FBC-ABEC-2C6285D965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2" name="Line 5">
            <a:extLst>
              <a:ext uri="{FF2B5EF4-FFF2-40B4-BE49-F238E27FC236}">
                <a16:creationId xmlns:a16="http://schemas.microsoft.com/office/drawing/2014/main" id="{9F666F42-B16D-4497-AFE5-58171EBD43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3" name="Text Box 6">
            <a:extLst>
              <a:ext uri="{FF2B5EF4-FFF2-40B4-BE49-F238E27FC236}">
                <a16:creationId xmlns:a16="http://schemas.microsoft.com/office/drawing/2014/main" id="{B0DD7BEA-3C29-424E-91F4-5F8BFF9EB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4A7823-5676-4B9D-B779-62ADD3E63E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8600" y="2570040"/>
              <a:ext cx="6733080" cy="3980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4A7823-5676-4B9D-B779-62ADD3E63E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760" y="2506680"/>
                <a:ext cx="6764400" cy="4107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5CEE46-7858-4742-976E-599A77A471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89"/>
    </mc:Choice>
    <mc:Fallback>
      <p:transition spd="slow" advTm="19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5" descr="01_15cThreeDomains-U">
            <a:extLst>
              <a:ext uri="{FF2B5EF4-FFF2-40B4-BE49-F238E27FC236}">
                <a16:creationId xmlns:a16="http://schemas.microsoft.com/office/drawing/2014/main" id="{CB8BEE4C-ECA7-4404-ACED-D23D234D5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885825"/>
            <a:ext cx="8529637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Rectangle 16">
            <a:extLst>
              <a:ext uri="{FF2B5EF4-FFF2-40B4-BE49-F238E27FC236}">
                <a16:creationId xmlns:a16="http://schemas.microsoft.com/office/drawing/2014/main" id="{CEFC95B4-44B6-4543-9AFE-12EC24749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1-15c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75780" name="Text Box 17">
            <a:extLst>
              <a:ext uri="{FF2B5EF4-FFF2-40B4-BE49-F238E27FC236}">
                <a16:creationId xmlns:a16="http://schemas.microsoft.com/office/drawing/2014/main" id="{AF4C9053-AAEC-4391-BC41-CB5B68DE8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5524500"/>
            <a:ext cx="2782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b="1">
                <a:ea typeface="ヒラギノ角ゴ Pro W3" pitchFamily="48" charset="-128"/>
              </a:rPr>
              <a:t>(c) DOMAIN EUKARYA</a:t>
            </a:r>
            <a:endParaRPr lang="en-US" altLang="en-US" b="1">
              <a:latin typeface="Times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75781" name="Text Box 18">
            <a:extLst>
              <a:ext uri="{FF2B5EF4-FFF2-40B4-BE49-F238E27FC236}">
                <a16:creationId xmlns:a16="http://schemas.microsoft.com/office/drawing/2014/main" id="{11D83F06-3FA5-4FAF-B3A6-0DF1F0E00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2747963"/>
            <a:ext cx="1460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b="1">
                <a:ea typeface="ヒラギノ角ゴ Pro W3" pitchFamily="48" charset="-128"/>
              </a:rPr>
              <a:t>Protists</a:t>
            </a:r>
            <a:endParaRPr lang="en-US" altLang="en-US" b="1">
              <a:latin typeface="Times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75782" name="Text Box 19">
            <a:extLst>
              <a:ext uri="{FF2B5EF4-FFF2-40B4-BE49-F238E27FC236}">
                <a16:creationId xmlns:a16="http://schemas.microsoft.com/office/drawing/2014/main" id="{8EEB3279-DA16-4579-BC8B-CC883D97A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200" y="4964113"/>
            <a:ext cx="19859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b="1">
                <a:ea typeface="ヒラギノ角ゴ Pro W3" pitchFamily="48" charset="-128"/>
              </a:rPr>
              <a:t>Kingdom Fungi</a:t>
            </a:r>
            <a:endParaRPr lang="en-US" altLang="en-US" b="1">
              <a:latin typeface="Times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75783" name="Text Box 20">
            <a:extLst>
              <a:ext uri="{FF2B5EF4-FFF2-40B4-BE49-F238E27FC236}">
                <a16:creationId xmlns:a16="http://schemas.microsoft.com/office/drawing/2014/main" id="{E01DCFD4-8A2C-4754-B3DD-D161DCE76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488" y="3911600"/>
            <a:ext cx="11715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>
                <a:ea typeface="ヒラギノ角ゴ Pro W3" pitchFamily="48" charset="-128"/>
              </a:rPr>
              <a:t>Kingdom Plantae</a:t>
            </a:r>
            <a:endParaRPr lang="en-US" altLang="en-US" b="1">
              <a:latin typeface="Times" panose="02020603050405020304" pitchFamily="18" charset="0"/>
              <a:ea typeface="ヒラギノ角ゴ Pro W3" pitchFamily="48" charset="-128"/>
            </a:endParaRPr>
          </a:p>
        </p:txBody>
      </p:sp>
      <p:sp>
        <p:nvSpPr>
          <p:cNvPr id="75784" name="Text Box 21">
            <a:extLst>
              <a:ext uri="{FF2B5EF4-FFF2-40B4-BE49-F238E27FC236}">
                <a16:creationId xmlns:a16="http://schemas.microsoft.com/office/drawing/2014/main" id="{D79A7F0E-3D55-4BCB-B434-1BF5FAF86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530850"/>
            <a:ext cx="23542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b="1">
                <a:ea typeface="ヒラギノ角ゴ Pro W3" pitchFamily="48" charset="-128"/>
              </a:rPr>
              <a:t>Kingdom Animalia</a:t>
            </a:r>
            <a:endParaRPr lang="en-US" altLang="en-US" b="1">
              <a:latin typeface="Times" panose="02020603050405020304" pitchFamily="18" charset="0"/>
              <a:ea typeface="ヒラギノ角ゴ Pro W3" pitchFamily="48" charset="-128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40FFF1B-F01E-4CF3-8943-CE8599561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8"/>
    </mc:Choice>
    <mc:Fallback>
      <p:transition spd="slow" advTm="3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C9344EDE-9E8D-4CBB-8049-90AD3A9F44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3675" y="889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Unity in the Diversity of Life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CEB67C2-B163-458F-8428-55B98AEF02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362325"/>
          </a:xfrm>
        </p:spPr>
        <p:txBody>
          <a:bodyPr/>
          <a:lstStyle/>
          <a:p>
            <a:pPr eaLnBrk="1" hangingPunct="1"/>
            <a:r>
              <a:rPr lang="en-US" altLang="en-US"/>
              <a:t>A striking unity underlies the diversity of life; for example:</a:t>
            </a:r>
          </a:p>
          <a:p>
            <a:pPr lvl="1" eaLnBrk="1" hangingPunct="1"/>
            <a:r>
              <a:rPr lang="en-US" altLang="en-US"/>
              <a:t>DNA is the universal genetic language common to all organisms</a:t>
            </a:r>
          </a:p>
          <a:p>
            <a:pPr lvl="1" eaLnBrk="1" hangingPunct="1"/>
            <a:r>
              <a:rPr lang="en-US" altLang="en-US"/>
              <a:t>Unity is evident in many features of cell structure</a:t>
            </a:r>
          </a:p>
        </p:txBody>
      </p:sp>
      <p:sp>
        <p:nvSpPr>
          <p:cNvPr id="77828" name="Line 4">
            <a:extLst>
              <a:ext uri="{FF2B5EF4-FFF2-40B4-BE49-F238E27FC236}">
                <a16:creationId xmlns:a16="http://schemas.microsoft.com/office/drawing/2014/main" id="{92E82E61-4FC9-4D84-B397-8721825E3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Line 5">
            <a:extLst>
              <a:ext uri="{FF2B5EF4-FFF2-40B4-BE49-F238E27FC236}">
                <a16:creationId xmlns:a16="http://schemas.microsoft.com/office/drawing/2014/main" id="{B42B3A10-19BE-4A8A-ABEA-DBD8851514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Text Box 6">
            <a:extLst>
              <a:ext uri="{FF2B5EF4-FFF2-40B4-BE49-F238E27FC236}">
                <a16:creationId xmlns:a16="http://schemas.microsoft.com/office/drawing/2014/main" id="{88D63D10-B47D-47C7-8D7E-2A449820C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35E8421-E1E0-460D-BEF5-3A845526F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4"/>
    </mc:Choice>
    <mc:Fallback>
      <p:transition spd="slow" advTm="9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24B66934-BBFD-42E0-A9A9-45495A365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914400"/>
          </a:xfrm>
        </p:spPr>
        <p:txBody>
          <a:bodyPr/>
          <a:lstStyle/>
          <a:p>
            <a:pPr marL="0" indent="0" eaLnBrk="1" hangingPunct="1"/>
            <a:r>
              <a:rPr lang="en-US" altLang="en-US"/>
              <a:t>Charles Darwin and the Theory of Natural Selection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A66C7837-0D2B-4940-98B1-39C50CCCE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1098550"/>
          </a:xfrm>
        </p:spPr>
        <p:txBody>
          <a:bodyPr/>
          <a:lstStyle/>
          <a:p>
            <a:pPr eaLnBrk="1" hangingPunct="1"/>
            <a:r>
              <a:rPr lang="en-US" altLang="en-US"/>
              <a:t>Fossils and other evidence document the evolution of life on Earth over billions of years</a:t>
            </a:r>
          </a:p>
        </p:txBody>
      </p:sp>
      <p:sp>
        <p:nvSpPr>
          <p:cNvPr id="79876" name="Line 4">
            <a:extLst>
              <a:ext uri="{FF2B5EF4-FFF2-40B4-BE49-F238E27FC236}">
                <a16:creationId xmlns:a16="http://schemas.microsoft.com/office/drawing/2014/main" id="{75DBFCF8-A3D0-4B64-A034-DF9452F01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7" name="Line 5">
            <a:extLst>
              <a:ext uri="{FF2B5EF4-FFF2-40B4-BE49-F238E27FC236}">
                <a16:creationId xmlns:a16="http://schemas.microsoft.com/office/drawing/2014/main" id="{C61C521A-9E20-4D37-A321-BCE9C0355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Text Box 6">
            <a:extLst>
              <a:ext uri="{FF2B5EF4-FFF2-40B4-BE49-F238E27FC236}">
                <a16:creationId xmlns:a16="http://schemas.microsoft.com/office/drawing/2014/main" id="{43115D17-8A11-4B8D-A82A-10DA9B8AF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5C40F5-6DFE-4F50-8EFF-854158EBED18}"/>
                  </a:ext>
                </a:extLst>
              </p14:cNvPr>
              <p14:cNvContentPartPr/>
              <p14:nvPr/>
            </p14:nvContentPartPr>
            <p14:xfrm>
              <a:off x="5731560" y="34268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5C40F5-6DFE-4F50-8EFF-854158EBED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5720" y="336348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>
            <a:extLst>
              <a:ext uri="{FF2B5EF4-FFF2-40B4-BE49-F238E27FC236}">
                <a16:creationId xmlns:a16="http://schemas.microsoft.com/office/drawing/2014/main" id="{3C20791C-9075-44B9-99DB-0DC4B8C586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5330825"/>
          </a:xfrm>
        </p:spPr>
        <p:txBody>
          <a:bodyPr/>
          <a:lstStyle/>
          <a:p>
            <a:pPr eaLnBrk="1" hangingPunct="1"/>
            <a:r>
              <a:rPr lang="en-US" altLang="en-US"/>
              <a:t>Charles Darwin published </a:t>
            </a:r>
            <a:r>
              <a:rPr lang="en-US" altLang="en-US" i="1"/>
              <a:t>On the Origin of Species by Means of Natural Selection </a:t>
            </a:r>
            <a:r>
              <a:rPr lang="en-US" altLang="en-US"/>
              <a:t>in 1859</a:t>
            </a:r>
          </a:p>
          <a:p>
            <a:pPr eaLnBrk="1" hangingPunct="1"/>
            <a:r>
              <a:rPr lang="en-US" altLang="en-US"/>
              <a:t>Darwin made two main points: </a:t>
            </a:r>
          </a:p>
          <a:p>
            <a:pPr lvl="1" eaLnBrk="1" hangingPunct="1"/>
            <a:r>
              <a:rPr lang="en-US" altLang="en-US"/>
              <a:t>Species showed evidence of “descent with modification” from common ancestors</a:t>
            </a:r>
          </a:p>
          <a:p>
            <a:pPr lvl="1" eaLnBrk="1" hangingPunct="1"/>
            <a:r>
              <a:rPr lang="en-US" altLang="en-US"/>
              <a:t>Natural selection is the mechanism behind “descent with modification”</a:t>
            </a:r>
          </a:p>
          <a:p>
            <a:pPr eaLnBrk="1" hangingPunct="1"/>
            <a:r>
              <a:rPr lang="en-US" altLang="en-US"/>
              <a:t>Darwin’s theory explained the duality of unity and diversity</a:t>
            </a:r>
          </a:p>
        </p:txBody>
      </p:sp>
      <p:sp>
        <p:nvSpPr>
          <p:cNvPr id="81923" name="Line 4">
            <a:extLst>
              <a:ext uri="{FF2B5EF4-FFF2-40B4-BE49-F238E27FC236}">
                <a16:creationId xmlns:a16="http://schemas.microsoft.com/office/drawing/2014/main" id="{0F1D4782-2033-43F2-A325-A5C18D44D4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4" name="Line 5">
            <a:extLst>
              <a:ext uri="{FF2B5EF4-FFF2-40B4-BE49-F238E27FC236}">
                <a16:creationId xmlns:a16="http://schemas.microsoft.com/office/drawing/2014/main" id="{5D5B2D4D-7473-4CCB-A078-4F9AE44576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5" name="Text Box 6">
            <a:extLst>
              <a:ext uri="{FF2B5EF4-FFF2-40B4-BE49-F238E27FC236}">
                <a16:creationId xmlns:a16="http://schemas.microsoft.com/office/drawing/2014/main" id="{FD9B72CE-74C7-430A-AC0A-63B745807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D56397-3434-48BD-A5A3-41DC6EE2FF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6640" y="2262600"/>
              <a:ext cx="7949880" cy="4288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D56397-3434-48BD-A5A3-41DC6EE2FF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800" y="2199240"/>
                <a:ext cx="7981200" cy="441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95727D-51B6-4AE1-AFC7-79720FEDE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57"/>
    </mc:Choice>
    <mc:Fallback>
      <p:transition spd="slow" advTm="25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8" descr="01_03-PropertiesOfLife-U">
            <a:extLst>
              <a:ext uri="{FF2B5EF4-FFF2-40B4-BE49-F238E27FC236}">
                <a16:creationId xmlns:a16="http://schemas.microsoft.com/office/drawing/2014/main" id="{8C101BD5-1367-46BD-A577-1451C725A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22225"/>
            <a:ext cx="6708775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69">
            <a:extLst>
              <a:ext uri="{FF2B5EF4-FFF2-40B4-BE49-F238E27FC236}">
                <a16:creationId xmlns:a16="http://schemas.microsoft.com/office/drawing/2014/main" id="{888EA4BC-FC6B-4660-B4E6-F2861EFEB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711200"/>
            <a:ext cx="995363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Order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0244" name="Text Box 70">
            <a:extLst>
              <a:ext uri="{FF2B5EF4-FFF2-40B4-BE49-F238E27FC236}">
                <a16:creationId xmlns:a16="http://schemas.microsoft.com/office/drawing/2014/main" id="{890E149F-B494-42D9-A445-27B295E01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888" y="2473325"/>
            <a:ext cx="143351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Evolutionary adaptation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0245" name="Text Box 71">
            <a:extLst>
              <a:ext uri="{FF2B5EF4-FFF2-40B4-BE49-F238E27FC236}">
                <a16:creationId xmlns:a16="http://schemas.microsoft.com/office/drawing/2014/main" id="{E3F22D58-441A-44B2-ACF6-18F2EDFC5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0" y="1589088"/>
            <a:ext cx="1433513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Response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to the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environment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0246" name="Text Box 72">
            <a:extLst>
              <a:ext uri="{FF2B5EF4-FFF2-40B4-BE49-F238E27FC236}">
                <a16:creationId xmlns:a16="http://schemas.microsoft.com/office/drawing/2014/main" id="{F8B9631C-8C63-47B9-8DA4-0492DFD32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0" y="5408613"/>
            <a:ext cx="1547813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Reproduction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0247" name="Text Box 73">
            <a:extLst>
              <a:ext uri="{FF2B5EF4-FFF2-40B4-BE49-F238E27FC236}">
                <a16:creationId xmlns:a16="http://schemas.microsoft.com/office/drawing/2014/main" id="{D811E438-D1F1-4ECA-8083-AB7C0E4B9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913" y="5767388"/>
            <a:ext cx="14859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Growth and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development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0248" name="Text Box 74">
            <a:extLst>
              <a:ext uri="{FF2B5EF4-FFF2-40B4-BE49-F238E27FC236}">
                <a16:creationId xmlns:a16="http://schemas.microsoft.com/office/drawing/2014/main" id="{4AD40D00-2B5F-48B4-AEFD-259841A85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350" y="5573713"/>
            <a:ext cx="13017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Energy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processing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0249" name="Text Box 75">
            <a:extLst>
              <a:ext uri="{FF2B5EF4-FFF2-40B4-BE49-F238E27FC236}">
                <a16:creationId xmlns:a16="http://schemas.microsoft.com/office/drawing/2014/main" id="{3E7ABB2F-9B3B-4036-8531-E4D73494D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50" y="4872038"/>
            <a:ext cx="1284288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Regulation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pic>
        <p:nvPicPr>
          <p:cNvPr id="10250" name="Picture 76" descr="triangle_bullet">
            <a:extLst>
              <a:ext uri="{FF2B5EF4-FFF2-40B4-BE49-F238E27FC236}">
                <a16:creationId xmlns:a16="http://schemas.microsoft.com/office/drawing/2014/main" id="{EC372AFF-11E5-49D2-8DE3-84E9F9220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63" y="2584450"/>
            <a:ext cx="73025" cy="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77" descr="triangle_bullet">
            <a:extLst>
              <a:ext uri="{FF2B5EF4-FFF2-40B4-BE49-F238E27FC236}">
                <a16:creationId xmlns:a16="http://schemas.microsoft.com/office/drawing/2014/main" id="{B3B455DF-D6DE-4F2C-9A3E-ADBD85CE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5537200"/>
            <a:ext cx="73025" cy="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78" descr="triangle_bullet">
            <a:extLst>
              <a:ext uri="{FF2B5EF4-FFF2-40B4-BE49-F238E27FC236}">
                <a16:creationId xmlns:a16="http://schemas.microsoft.com/office/drawing/2014/main" id="{CE0718E0-31D8-46F6-8E09-7D55E422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5692775"/>
            <a:ext cx="73025" cy="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79" descr="triangle_bullet">
            <a:extLst>
              <a:ext uri="{FF2B5EF4-FFF2-40B4-BE49-F238E27FC236}">
                <a16:creationId xmlns:a16="http://schemas.microsoft.com/office/drawing/2014/main" id="{CF313E2E-F3D4-440A-A102-B77E71729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4987925"/>
            <a:ext cx="73025" cy="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80" descr="triangle_bullet">
            <a:extLst>
              <a:ext uri="{FF2B5EF4-FFF2-40B4-BE49-F238E27FC236}">
                <a16:creationId xmlns:a16="http://schemas.microsoft.com/office/drawing/2014/main" id="{94004D7A-496F-49B2-94A6-04B3450F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5886450"/>
            <a:ext cx="73025" cy="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5" name="AutoShape 81">
            <a:extLst>
              <a:ext uri="{FF2B5EF4-FFF2-40B4-BE49-F238E27FC236}">
                <a16:creationId xmlns:a16="http://schemas.microsoft.com/office/drawing/2014/main" id="{1CE1F2BE-6276-4443-B4AF-793A111A78A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55750" y="830263"/>
            <a:ext cx="90488" cy="74612"/>
          </a:xfrm>
          <a:prstGeom prst="triangle">
            <a:avLst>
              <a:gd name="adj" fmla="val 50000"/>
            </a:avLst>
          </a:prstGeom>
          <a:solidFill>
            <a:srgbClr val="8DA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10256" name="AutoShape 82">
            <a:extLst>
              <a:ext uri="{FF2B5EF4-FFF2-40B4-BE49-F238E27FC236}">
                <a16:creationId xmlns:a16="http://schemas.microsoft.com/office/drawing/2014/main" id="{9DE592FB-F408-4A4F-AE7B-088CA4942EA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43350" y="2584450"/>
            <a:ext cx="73025" cy="69850"/>
          </a:xfrm>
          <a:prstGeom prst="triangle">
            <a:avLst>
              <a:gd name="adj" fmla="val 49056"/>
            </a:avLst>
          </a:prstGeom>
          <a:solidFill>
            <a:srgbClr val="8DA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10257" name="AutoShape 83">
            <a:extLst>
              <a:ext uri="{FF2B5EF4-FFF2-40B4-BE49-F238E27FC236}">
                <a16:creationId xmlns:a16="http://schemas.microsoft.com/office/drawing/2014/main" id="{5F940BA2-5839-4127-A651-8A7801D81A1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657850" y="1700213"/>
            <a:ext cx="90488" cy="74612"/>
          </a:xfrm>
          <a:prstGeom prst="triangle">
            <a:avLst>
              <a:gd name="adj" fmla="val 50000"/>
            </a:avLst>
          </a:prstGeom>
          <a:solidFill>
            <a:srgbClr val="8DA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10258" name="AutoShape 84">
            <a:extLst>
              <a:ext uri="{FF2B5EF4-FFF2-40B4-BE49-F238E27FC236}">
                <a16:creationId xmlns:a16="http://schemas.microsoft.com/office/drawing/2014/main" id="{CB09025F-19B2-48D3-8D7F-7A1A70DD4F6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33825" y="2582863"/>
            <a:ext cx="90488" cy="74612"/>
          </a:xfrm>
          <a:prstGeom prst="triangle">
            <a:avLst>
              <a:gd name="adj" fmla="val 50000"/>
            </a:avLst>
          </a:prstGeom>
          <a:solidFill>
            <a:srgbClr val="8DA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10259" name="AutoShape 85">
            <a:extLst>
              <a:ext uri="{FF2B5EF4-FFF2-40B4-BE49-F238E27FC236}">
                <a16:creationId xmlns:a16="http://schemas.microsoft.com/office/drawing/2014/main" id="{EF894A98-C669-4BBE-8D63-7C6770A1F2E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327775" y="5538788"/>
            <a:ext cx="90488" cy="74612"/>
          </a:xfrm>
          <a:prstGeom prst="triangle">
            <a:avLst>
              <a:gd name="adj" fmla="val 50000"/>
            </a:avLst>
          </a:prstGeom>
          <a:solidFill>
            <a:srgbClr val="8DA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10260" name="AutoShape 86">
            <a:extLst>
              <a:ext uri="{FF2B5EF4-FFF2-40B4-BE49-F238E27FC236}">
                <a16:creationId xmlns:a16="http://schemas.microsoft.com/office/drawing/2014/main" id="{CDCD9111-4715-43F9-9473-189C1E4567F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00675" y="5884863"/>
            <a:ext cx="90488" cy="74612"/>
          </a:xfrm>
          <a:prstGeom prst="triangle">
            <a:avLst>
              <a:gd name="adj" fmla="val 50000"/>
            </a:avLst>
          </a:prstGeom>
          <a:solidFill>
            <a:srgbClr val="8DA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10261" name="AutoShape 87">
            <a:extLst>
              <a:ext uri="{FF2B5EF4-FFF2-40B4-BE49-F238E27FC236}">
                <a16:creationId xmlns:a16="http://schemas.microsoft.com/office/drawing/2014/main" id="{725AE965-2032-4CB3-AE07-A5FDEF2B424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549525" y="5691188"/>
            <a:ext cx="90488" cy="74612"/>
          </a:xfrm>
          <a:prstGeom prst="triangle">
            <a:avLst>
              <a:gd name="adj" fmla="val 50000"/>
            </a:avLst>
          </a:prstGeom>
          <a:solidFill>
            <a:srgbClr val="8DA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10262" name="AutoShape 88">
            <a:extLst>
              <a:ext uri="{FF2B5EF4-FFF2-40B4-BE49-F238E27FC236}">
                <a16:creationId xmlns:a16="http://schemas.microsoft.com/office/drawing/2014/main" id="{9E8ADFBB-41C4-4CBB-80FC-7F1B4966D58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06500" y="4989513"/>
            <a:ext cx="90488" cy="74612"/>
          </a:xfrm>
          <a:prstGeom prst="triangle">
            <a:avLst>
              <a:gd name="adj" fmla="val 50000"/>
            </a:avLst>
          </a:prstGeom>
          <a:solidFill>
            <a:srgbClr val="8DA4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10263" name="Rectangle 90">
            <a:extLst>
              <a:ext uri="{FF2B5EF4-FFF2-40B4-BE49-F238E27FC236}">
                <a16:creationId xmlns:a16="http://schemas.microsoft.com/office/drawing/2014/main" id="{A54DB426-328D-4303-B788-84550F85F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1-3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C4AE1E-BE44-4750-A4BC-6446F91D82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5640" y="654480"/>
              <a:ext cx="7326000" cy="5852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C4AE1E-BE44-4750-A4BC-6446F91D82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9800" y="591120"/>
                <a:ext cx="7357320" cy="5979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922D41-3EB5-4733-8B30-14438C365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38"/>
    </mc:Choice>
    <mc:Fallback>
      <p:transition spd="slow" advTm="3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>
            <a:extLst>
              <a:ext uri="{FF2B5EF4-FFF2-40B4-BE49-F238E27FC236}">
                <a16:creationId xmlns:a16="http://schemas.microsoft.com/office/drawing/2014/main" id="{0024618D-E4A9-497E-80C6-95A98AC06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592638"/>
          </a:xfrm>
        </p:spPr>
        <p:txBody>
          <a:bodyPr/>
          <a:lstStyle/>
          <a:p>
            <a:pPr eaLnBrk="1" hangingPunct="1"/>
            <a:r>
              <a:rPr lang="en-US" altLang="en-US"/>
              <a:t>Darwin observed that:</a:t>
            </a:r>
          </a:p>
          <a:p>
            <a:pPr lvl="1" eaLnBrk="1" hangingPunct="1"/>
            <a:r>
              <a:rPr lang="en-US" altLang="en-US"/>
              <a:t>Individuals in a population have traits that vary</a:t>
            </a:r>
          </a:p>
          <a:p>
            <a:pPr lvl="1" eaLnBrk="1" hangingPunct="1"/>
            <a:r>
              <a:rPr lang="en-US" altLang="en-US"/>
              <a:t>Many of these traits are heritable (passed from parents to offspring)</a:t>
            </a:r>
          </a:p>
          <a:p>
            <a:pPr lvl="1" eaLnBrk="1" hangingPunct="1"/>
            <a:r>
              <a:rPr lang="en-US" altLang="en-US"/>
              <a:t>More offspring are produced than survive</a:t>
            </a:r>
          </a:p>
          <a:p>
            <a:pPr lvl="1" eaLnBrk="1" hangingPunct="1"/>
            <a:r>
              <a:rPr lang="en-US" altLang="en-US"/>
              <a:t>Competition is inevitable</a:t>
            </a:r>
          </a:p>
          <a:p>
            <a:pPr lvl="1" eaLnBrk="1" hangingPunct="1"/>
            <a:r>
              <a:rPr lang="en-US" altLang="en-US"/>
              <a:t>Species generally suit their environment</a:t>
            </a:r>
          </a:p>
        </p:txBody>
      </p:sp>
      <p:sp>
        <p:nvSpPr>
          <p:cNvPr id="83971" name="Line 4">
            <a:extLst>
              <a:ext uri="{FF2B5EF4-FFF2-40B4-BE49-F238E27FC236}">
                <a16:creationId xmlns:a16="http://schemas.microsoft.com/office/drawing/2014/main" id="{1B8611B8-32C5-4ED8-BC1F-17BF53F9E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Line 5">
            <a:extLst>
              <a:ext uri="{FF2B5EF4-FFF2-40B4-BE49-F238E27FC236}">
                <a16:creationId xmlns:a16="http://schemas.microsoft.com/office/drawing/2014/main" id="{37F48A2C-4EC9-4B69-ABBE-471C8DC3CC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3" name="Text Box 6">
            <a:extLst>
              <a:ext uri="{FF2B5EF4-FFF2-40B4-BE49-F238E27FC236}">
                <a16:creationId xmlns:a16="http://schemas.microsoft.com/office/drawing/2014/main" id="{F7B0E04E-BB99-4BB3-BC4E-A0A05FD17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A7D1DF-129B-4E9B-82C9-F8038F9710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8400" y="1001880"/>
              <a:ext cx="4207680" cy="101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A7D1DF-129B-4E9B-82C9-F8038F9710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560" y="938520"/>
                <a:ext cx="4239000" cy="1141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512F41-8C7B-48EA-BCC4-1DB212C90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08"/>
    </mc:Choice>
    <mc:Fallback>
      <p:transition spd="slow" advTm="12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19D014BF-F1A2-4142-8227-1640F5AD2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545013"/>
          </a:xfrm>
        </p:spPr>
        <p:txBody>
          <a:bodyPr/>
          <a:lstStyle/>
          <a:p>
            <a:pPr eaLnBrk="1" hangingPunct="1"/>
            <a:r>
              <a:rPr lang="en-US" altLang="en-US"/>
              <a:t>Darwin inferred that:</a:t>
            </a:r>
          </a:p>
          <a:p>
            <a:pPr lvl="1" eaLnBrk="1" hangingPunct="1"/>
            <a:r>
              <a:rPr lang="en-US" altLang="en-US"/>
              <a:t>Individuals that are best suited to their environment are more likely to survive and reproduce</a:t>
            </a:r>
          </a:p>
          <a:p>
            <a:pPr lvl="1" eaLnBrk="1" hangingPunct="1"/>
            <a:r>
              <a:rPr lang="en-US" altLang="en-US"/>
              <a:t>Over time, more individuals in a population will have the advantageous traits</a:t>
            </a:r>
          </a:p>
          <a:p>
            <a:pPr eaLnBrk="1" hangingPunct="1"/>
            <a:r>
              <a:rPr lang="en-US" altLang="en-US"/>
              <a:t>In other words, the natural environment “selects” for beneficial traits</a:t>
            </a:r>
          </a:p>
        </p:txBody>
      </p:sp>
      <p:sp>
        <p:nvSpPr>
          <p:cNvPr id="86019" name="Line 4">
            <a:extLst>
              <a:ext uri="{FF2B5EF4-FFF2-40B4-BE49-F238E27FC236}">
                <a16:creationId xmlns:a16="http://schemas.microsoft.com/office/drawing/2014/main" id="{751FBE40-0704-4812-A182-FDA538EB1A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0" name="Line 5">
            <a:extLst>
              <a:ext uri="{FF2B5EF4-FFF2-40B4-BE49-F238E27FC236}">
                <a16:creationId xmlns:a16="http://schemas.microsoft.com/office/drawing/2014/main" id="{3C926D45-2299-477B-90FF-AE27CA51D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" name="Text Box 6">
            <a:extLst>
              <a:ext uri="{FF2B5EF4-FFF2-40B4-BE49-F238E27FC236}">
                <a16:creationId xmlns:a16="http://schemas.microsoft.com/office/drawing/2014/main" id="{8D1D8B8F-F234-4A20-8A24-685F5EA90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1F48BF-EFE8-4217-B92E-AD31477231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2480" y="1884600"/>
              <a:ext cx="4941360" cy="400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1F48BF-EFE8-4217-B92E-AD31477231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6640" y="1821240"/>
                <a:ext cx="4972680" cy="4133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E3ED92-0B34-436B-9104-9CC8492A1C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44"/>
    </mc:Choice>
    <mc:Fallback>
      <p:transition spd="slow" advTm="18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9" descr="01_20NaturalSelection-U">
            <a:extLst>
              <a:ext uri="{FF2B5EF4-FFF2-40B4-BE49-F238E27FC236}">
                <a16:creationId xmlns:a16="http://schemas.microsoft.com/office/drawing/2014/main" id="{7196EAFE-56AD-4588-82D4-1D6E2C4F7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477963"/>
            <a:ext cx="854233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Rectangle 20">
            <a:extLst>
              <a:ext uri="{FF2B5EF4-FFF2-40B4-BE49-F238E27FC236}">
                <a16:creationId xmlns:a16="http://schemas.microsoft.com/office/drawing/2014/main" id="{4E4E5AB6-2A35-4AD6-91F2-F3CFB3C2A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1-20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88068" name="Text Box 21">
            <a:extLst>
              <a:ext uri="{FF2B5EF4-FFF2-40B4-BE49-F238E27FC236}">
                <a16:creationId xmlns:a16="http://schemas.microsoft.com/office/drawing/2014/main" id="{34C22878-5FBB-4845-BA5C-FC65B9569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3471863"/>
            <a:ext cx="16954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Population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with varied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inherited traits.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88069" name="Text Box 22">
            <a:extLst>
              <a:ext uri="{FF2B5EF4-FFF2-40B4-BE49-F238E27FC236}">
                <a16:creationId xmlns:a16="http://schemas.microsoft.com/office/drawing/2014/main" id="{4E3C9016-B205-449A-861C-2D04AA7AD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663" y="3471863"/>
            <a:ext cx="169545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Elimination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of individuals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with certain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traits.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88070" name="Text Box 23">
            <a:extLst>
              <a:ext uri="{FF2B5EF4-FFF2-40B4-BE49-F238E27FC236}">
                <a16:creationId xmlns:a16="http://schemas.microsoft.com/office/drawing/2014/main" id="{773514F8-D007-433F-8028-5CF2EB776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4300" y="3468688"/>
            <a:ext cx="16954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Reproduction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of survivors.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88071" name="Text Box 24">
            <a:extLst>
              <a:ext uri="{FF2B5EF4-FFF2-40B4-BE49-F238E27FC236}">
                <a16:creationId xmlns:a16="http://schemas.microsoft.com/office/drawing/2014/main" id="{55636C70-B7FA-4CF5-98A4-D1BED3150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3468688"/>
            <a:ext cx="1446212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Increasing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frequency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of traits that enhance survival and reproductive success.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88072" name="Oval 25">
            <a:extLst>
              <a:ext uri="{FF2B5EF4-FFF2-40B4-BE49-F238E27FC236}">
                <a16:creationId xmlns:a16="http://schemas.microsoft.com/office/drawing/2014/main" id="{B25EB575-FEDA-4E4C-94F7-0314B10DC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600" y="3476625"/>
            <a:ext cx="219075" cy="219075"/>
          </a:xfrm>
          <a:prstGeom prst="ellipse">
            <a:avLst/>
          </a:prstGeom>
          <a:solidFill>
            <a:srgbClr val="0094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88073" name="Oval 26">
            <a:extLst>
              <a:ext uri="{FF2B5EF4-FFF2-40B4-BE49-F238E27FC236}">
                <a16:creationId xmlns:a16="http://schemas.microsoft.com/office/drawing/2014/main" id="{5396E86B-F82C-4A60-8D54-0651FFB8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3479800"/>
            <a:ext cx="219075" cy="219075"/>
          </a:xfrm>
          <a:prstGeom prst="ellipse">
            <a:avLst/>
          </a:prstGeom>
          <a:solidFill>
            <a:srgbClr val="0094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88074" name="Text Box 27">
            <a:extLst>
              <a:ext uri="{FF2B5EF4-FFF2-40B4-BE49-F238E27FC236}">
                <a16:creationId xmlns:a16="http://schemas.microsoft.com/office/drawing/2014/main" id="{0A0C08E2-3682-4A7D-AECB-F739812D9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538" y="3498850"/>
            <a:ext cx="173037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b="1">
                <a:solidFill>
                  <a:schemeClr val="bg1"/>
                </a:solidFill>
              </a:rPr>
              <a:t>4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88075" name="Text Box 28">
            <a:extLst>
              <a:ext uri="{FF2B5EF4-FFF2-40B4-BE49-F238E27FC236}">
                <a16:creationId xmlns:a16="http://schemas.microsoft.com/office/drawing/2014/main" id="{14815352-5C45-4DF8-8943-DF1487D30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538" y="3498850"/>
            <a:ext cx="173037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b="1">
                <a:solidFill>
                  <a:schemeClr val="bg1"/>
                </a:solidFill>
              </a:rPr>
              <a:t>3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88076" name="Oval 29">
            <a:extLst>
              <a:ext uri="{FF2B5EF4-FFF2-40B4-BE49-F238E27FC236}">
                <a16:creationId xmlns:a16="http://schemas.microsoft.com/office/drawing/2014/main" id="{0A1D9DD5-2900-400F-AE49-DBEA88592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725" y="3476625"/>
            <a:ext cx="219075" cy="219075"/>
          </a:xfrm>
          <a:prstGeom prst="ellipse">
            <a:avLst/>
          </a:prstGeom>
          <a:solidFill>
            <a:srgbClr val="0094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88077" name="Text Box 30">
            <a:extLst>
              <a:ext uri="{FF2B5EF4-FFF2-40B4-BE49-F238E27FC236}">
                <a16:creationId xmlns:a16="http://schemas.microsoft.com/office/drawing/2014/main" id="{F7B6C748-CD7B-4060-879C-D9103A6F5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3495675"/>
            <a:ext cx="173037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b="1">
                <a:solidFill>
                  <a:schemeClr val="bg1"/>
                </a:solidFill>
              </a:rPr>
              <a:t>2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88078" name="Oval 31">
            <a:extLst>
              <a:ext uri="{FF2B5EF4-FFF2-40B4-BE49-F238E27FC236}">
                <a16:creationId xmlns:a16="http://schemas.microsoft.com/office/drawing/2014/main" id="{B379A678-F3AC-464B-9DC7-2D8DE04D6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3476625"/>
            <a:ext cx="219075" cy="219075"/>
          </a:xfrm>
          <a:prstGeom prst="ellipse">
            <a:avLst/>
          </a:prstGeom>
          <a:solidFill>
            <a:srgbClr val="0094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/>
          </a:p>
        </p:txBody>
      </p:sp>
      <p:sp>
        <p:nvSpPr>
          <p:cNvPr id="88079" name="Text Box 32">
            <a:extLst>
              <a:ext uri="{FF2B5EF4-FFF2-40B4-BE49-F238E27FC236}">
                <a16:creationId xmlns:a16="http://schemas.microsoft.com/office/drawing/2014/main" id="{8144E9F9-90B4-4511-B5B6-A127AAC2B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3495675"/>
            <a:ext cx="173037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b="1">
                <a:solidFill>
                  <a:schemeClr val="bg1"/>
                </a:solidFill>
              </a:rPr>
              <a:t>1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8AD8C6-C49E-46E7-BB7C-9EA81D6C59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22280" y="2781000"/>
              <a:ext cx="4822920" cy="2113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8AD8C6-C49E-46E7-BB7C-9EA81D6C59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6440" y="2717640"/>
                <a:ext cx="4854240" cy="2240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68C9876-20A5-44DF-BFB2-FB0F831B1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49"/>
    </mc:Choice>
    <mc:Fallback>
      <p:transition spd="slow" advTm="50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30465956-87C1-4E77-8E9F-1C0CDD2423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Types of Data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31938EF8-7D71-454D-B9B5-B293AC8DA2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5300663"/>
          </a:xfrm>
        </p:spPr>
        <p:txBody>
          <a:bodyPr/>
          <a:lstStyle/>
          <a:p>
            <a:pPr eaLnBrk="1" hangingPunct="1"/>
            <a:r>
              <a:rPr lang="en-US" altLang="en-US" b="1"/>
              <a:t>Data </a:t>
            </a:r>
            <a:r>
              <a:rPr lang="en-US" altLang="en-US"/>
              <a:t>are recorded observations or items of information</a:t>
            </a:r>
          </a:p>
          <a:p>
            <a:pPr eaLnBrk="1" hangingPunct="1"/>
            <a:r>
              <a:rPr lang="en-US" altLang="en-US"/>
              <a:t>Data fall into two categories</a:t>
            </a:r>
          </a:p>
          <a:p>
            <a:pPr lvl="1" eaLnBrk="1" hangingPunct="1"/>
            <a:r>
              <a:rPr lang="en-US" altLang="en-US" i="1"/>
              <a:t>Qualitative</a:t>
            </a:r>
            <a:r>
              <a:rPr lang="en-US" altLang="en-US"/>
              <a:t>, or descriptions rather than measurements</a:t>
            </a:r>
          </a:p>
          <a:p>
            <a:pPr lvl="1" eaLnBrk="1" hangingPunct="1"/>
            <a:r>
              <a:rPr lang="en-US" altLang="en-US" i="1"/>
              <a:t>Quantitative</a:t>
            </a:r>
            <a:r>
              <a:rPr lang="en-US" altLang="en-US"/>
              <a:t>, or recorded measurements, which are sometimes organized into tables and graphs</a:t>
            </a:r>
          </a:p>
          <a:p>
            <a:pPr eaLnBrk="1" hangingPunct="1"/>
            <a:endParaRPr lang="en-US" altLang="en-US"/>
          </a:p>
        </p:txBody>
      </p:sp>
      <p:sp>
        <p:nvSpPr>
          <p:cNvPr id="90116" name="Line 4">
            <a:extLst>
              <a:ext uri="{FF2B5EF4-FFF2-40B4-BE49-F238E27FC236}">
                <a16:creationId xmlns:a16="http://schemas.microsoft.com/office/drawing/2014/main" id="{28A65BAC-CC5C-4DDB-B0C7-2A35A91737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7" name="Line 5">
            <a:extLst>
              <a:ext uri="{FF2B5EF4-FFF2-40B4-BE49-F238E27FC236}">
                <a16:creationId xmlns:a16="http://schemas.microsoft.com/office/drawing/2014/main" id="{518ACB58-3489-4BA4-812C-5E7ED12F96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8" name="Text Box 6">
            <a:extLst>
              <a:ext uri="{FF2B5EF4-FFF2-40B4-BE49-F238E27FC236}">
                <a16:creationId xmlns:a16="http://schemas.microsoft.com/office/drawing/2014/main" id="{AAA1B756-B112-41CC-ADA5-F165D3BB8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C1DFE7-072F-4B76-8CAF-C9B68A92AF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1520" y="2288880"/>
              <a:ext cx="7765200" cy="2561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C1DFE7-072F-4B76-8CAF-C9B68A92AF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680" y="2225520"/>
                <a:ext cx="7796520" cy="2688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0E040E-7936-4292-AD58-4142F0B5BC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69"/>
    </mc:Choice>
    <mc:Fallback>
      <p:transition spd="slow" advTm="17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9E90647C-6B30-4BB5-ACC1-EBC320797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Induction in Discovery Science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AD5E65A5-92E9-4FD0-BBBB-40F484C1FA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3771900"/>
          </a:xfrm>
        </p:spPr>
        <p:txBody>
          <a:bodyPr/>
          <a:lstStyle/>
          <a:p>
            <a:pPr eaLnBrk="1" hangingPunct="1"/>
            <a:r>
              <a:rPr lang="en-US" altLang="en-US" b="1"/>
              <a:t>Inductive reasoning </a:t>
            </a:r>
            <a:r>
              <a:rPr lang="en-US" altLang="en-US"/>
              <a:t>draws conclusions through the logical process of induction</a:t>
            </a:r>
          </a:p>
          <a:p>
            <a:pPr eaLnBrk="1" hangingPunct="1"/>
            <a:r>
              <a:rPr lang="en-US" altLang="en-US"/>
              <a:t>Repeat specific observations can lead to important generalizations</a:t>
            </a:r>
          </a:p>
          <a:p>
            <a:pPr lvl="1" eaLnBrk="1" hangingPunct="1"/>
            <a:r>
              <a:rPr lang="en-US" altLang="en-US"/>
              <a:t>For example, “the sun always rises in the east”</a:t>
            </a:r>
          </a:p>
          <a:p>
            <a:pPr eaLnBrk="1" hangingPunct="1"/>
            <a:endParaRPr lang="en-US" altLang="en-US"/>
          </a:p>
        </p:txBody>
      </p:sp>
      <p:sp>
        <p:nvSpPr>
          <p:cNvPr id="92164" name="Line 4">
            <a:extLst>
              <a:ext uri="{FF2B5EF4-FFF2-40B4-BE49-F238E27FC236}">
                <a16:creationId xmlns:a16="http://schemas.microsoft.com/office/drawing/2014/main" id="{70E190F1-C8A3-4D03-B36D-5C6585DECF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5" name="Line 5">
            <a:extLst>
              <a:ext uri="{FF2B5EF4-FFF2-40B4-BE49-F238E27FC236}">
                <a16:creationId xmlns:a16="http://schemas.microsoft.com/office/drawing/2014/main" id="{0FB215BA-F18D-4FC8-BB77-AF5F825BED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922AA8FA-3255-4A06-AF6B-B0E90FD80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41185A-B831-417E-9B0D-6E1AF372B0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1520" y="1757520"/>
              <a:ext cx="2872440" cy="79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41185A-B831-417E-9B0D-6E1AF372B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680" y="1694160"/>
                <a:ext cx="2903760" cy="205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504A01-BD6C-4514-A1C6-72FD580C43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8"/>
    </mc:Choice>
    <mc:Fallback>
      <p:transition spd="slow" advTm="6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B89A29EA-CF5F-47E2-99A9-943491C4D4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Hypothesis-Based Science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170F1818-BE19-4A54-B619-0806E47570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1555750"/>
          </a:xfrm>
        </p:spPr>
        <p:txBody>
          <a:bodyPr/>
          <a:lstStyle/>
          <a:p>
            <a:pPr eaLnBrk="1" hangingPunct="1"/>
            <a:r>
              <a:rPr lang="en-US" altLang="en-US"/>
              <a:t>Observations can lead us to ask questions and propose hypothetical explanations called </a:t>
            </a:r>
            <a:r>
              <a:rPr lang="en-US" altLang="en-US" b="1"/>
              <a:t>hypotheses</a:t>
            </a:r>
            <a:endParaRPr lang="en-US" altLang="en-US"/>
          </a:p>
        </p:txBody>
      </p:sp>
      <p:sp>
        <p:nvSpPr>
          <p:cNvPr id="94212" name="Line 4">
            <a:extLst>
              <a:ext uri="{FF2B5EF4-FFF2-40B4-BE49-F238E27FC236}">
                <a16:creationId xmlns:a16="http://schemas.microsoft.com/office/drawing/2014/main" id="{10648F89-6E93-44AE-9235-036393833B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3" name="Line 5">
            <a:extLst>
              <a:ext uri="{FF2B5EF4-FFF2-40B4-BE49-F238E27FC236}">
                <a16:creationId xmlns:a16="http://schemas.microsoft.com/office/drawing/2014/main" id="{129E5576-6F0D-4FE2-94ED-618CFFAE6C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Text Box 6">
            <a:extLst>
              <a:ext uri="{FF2B5EF4-FFF2-40B4-BE49-F238E27FC236}">
                <a16:creationId xmlns:a16="http://schemas.microsoft.com/office/drawing/2014/main" id="{5AACF281-D01B-48D5-BA48-2D741134F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0AFCA0-84AF-401C-8DD6-E591F39610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7800" y="2552400"/>
              <a:ext cx="6649560" cy="290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0AFCA0-84AF-401C-8DD6-E591F3961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960" y="2489040"/>
                <a:ext cx="6680880" cy="417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10703B-7C35-42E3-A00F-6F19881876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3"/>
    </mc:Choice>
    <mc:Fallback>
      <p:transition spd="slow" advTm="7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154707C1-CAF1-49F0-8EE1-063121ABEF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The Role of Hypotheses in Inquiry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BC880740-96C4-4A1C-9FFD-BBD2B7844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768600"/>
          </a:xfrm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hypothesis</a:t>
            </a:r>
            <a:r>
              <a:rPr lang="en-US" altLang="en-US"/>
              <a:t> is a tentative answer to a well-framed question</a:t>
            </a:r>
          </a:p>
          <a:p>
            <a:pPr eaLnBrk="1" hangingPunct="1"/>
            <a:r>
              <a:rPr lang="en-US" altLang="en-US"/>
              <a:t>A scientific hypothesis leads to predictions that can be tested by observation or experimentation</a:t>
            </a:r>
          </a:p>
        </p:txBody>
      </p:sp>
      <p:sp>
        <p:nvSpPr>
          <p:cNvPr id="96260" name="Line 4">
            <a:extLst>
              <a:ext uri="{FF2B5EF4-FFF2-40B4-BE49-F238E27FC236}">
                <a16:creationId xmlns:a16="http://schemas.microsoft.com/office/drawing/2014/main" id="{94DDFAED-D41E-4FDE-A395-D48A3210D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61" name="Line 5">
            <a:extLst>
              <a:ext uri="{FF2B5EF4-FFF2-40B4-BE49-F238E27FC236}">
                <a16:creationId xmlns:a16="http://schemas.microsoft.com/office/drawing/2014/main" id="{41B9F890-945A-4768-A8DF-4E18C4BA69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62" name="Text Box 6">
            <a:extLst>
              <a:ext uri="{FF2B5EF4-FFF2-40B4-BE49-F238E27FC236}">
                <a16:creationId xmlns:a16="http://schemas.microsoft.com/office/drawing/2014/main" id="{D7870B22-3297-4FD9-9B77-A9758E4DF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810098-3AE0-4FBB-978E-BB55335083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6040" y="2398680"/>
              <a:ext cx="3232800" cy="79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810098-3AE0-4FBB-978E-BB5533508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200" y="2335320"/>
                <a:ext cx="3264120" cy="206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9D5C62-A127-48A4-9B28-9362F5E73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6"/>
    </mc:Choice>
    <mc:Fallback>
      <p:transition spd="slow" advTm="8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328A8330-E017-4475-9C7E-618F7C4E7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216400"/>
          </a:xfrm>
        </p:spPr>
        <p:txBody>
          <a:bodyPr/>
          <a:lstStyle/>
          <a:p>
            <a:pPr eaLnBrk="1" hangingPunct="1"/>
            <a:r>
              <a:rPr lang="en-US" altLang="en-US"/>
              <a:t>For example,</a:t>
            </a:r>
          </a:p>
          <a:p>
            <a:pPr lvl="1" eaLnBrk="1" hangingPunct="1"/>
            <a:r>
              <a:rPr lang="en-US" altLang="en-US"/>
              <a:t>Observation: Your flashlight doesn’t work</a:t>
            </a:r>
          </a:p>
          <a:p>
            <a:pPr lvl="1" eaLnBrk="1" hangingPunct="1"/>
            <a:r>
              <a:rPr lang="en-US" altLang="en-US"/>
              <a:t>Question: Why doesn’t your flashlight work?</a:t>
            </a:r>
          </a:p>
          <a:p>
            <a:pPr lvl="1" eaLnBrk="1" hangingPunct="1"/>
            <a:r>
              <a:rPr lang="en-US" altLang="en-US"/>
              <a:t>Hypothesis 1: The batteries are dead</a:t>
            </a:r>
          </a:p>
          <a:p>
            <a:pPr lvl="1" eaLnBrk="1" hangingPunct="1"/>
            <a:r>
              <a:rPr lang="en-US" altLang="en-US"/>
              <a:t>Hypothesis 2: The bulb is burnt out</a:t>
            </a:r>
          </a:p>
          <a:p>
            <a:pPr eaLnBrk="1" hangingPunct="1"/>
            <a:r>
              <a:rPr lang="en-US" altLang="en-US"/>
              <a:t>Both these hypotheses are testable</a:t>
            </a:r>
          </a:p>
        </p:txBody>
      </p:sp>
      <p:sp>
        <p:nvSpPr>
          <p:cNvPr id="98307" name="Line 4">
            <a:extLst>
              <a:ext uri="{FF2B5EF4-FFF2-40B4-BE49-F238E27FC236}">
                <a16:creationId xmlns:a16="http://schemas.microsoft.com/office/drawing/2014/main" id="{5F50F065-6745-4803-AA2F-42BE759956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08" name="Line 5">
            <a:extLst>
              <a:ext uri="{FF2B5EF4-FFF2-40B4-BE49-F238E27FC236}">
                <a16:creationId xmlns:a16="http://schemas.microsoft.com/office/drawing/2014/main" id="{75555795-15DE-453B-8A9B-D57C806760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09" name="Text Box 6">
            <a:extLst>
              <a:ext uri="{FF2B5EF4-FFF2-40B4-BE49-F238E27FC236}">
                <a16:creationId xmlns:a16="http://schemas.microsoft.com/office/drawing/2014/main" id="{10CCD7FB-6178-414A-AC05-6A41164B7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EFEA6B9-59E5-41C0-8DCA-06E324698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"/>
    </mc:Choice>
    <mc:Fallback>
      <p:transition spd="slow" advTm="2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A3188A8D-5791-4FB2-813B-A7A3D2BFC2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914400"/>
          </a:xfrm>
        </p:spPr>
        <p:txBody>
          <a:bodyPr/>
          <a:lstStyle/>
          <a:p>
            <a:pPr marL="0" indent="0" eaLnBrk="1" hangingPunct="1"/>
            <a:r>
              <a:rPr lang="en-US" altLang="en-US" i="1"/>
              <a:t>Deduction: The “If…Then” Logic of Hypothesis Based Science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7F2C605C-46C7-42F6-8910-1034D096D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225800"/>
          </a:xfrm>
        </p:spPr>
        <p:txBody>
          <a:bodyPr/>
          <a:lstStyle/>
          <a:p>
            <a:pPr eaLnBrk="1" hangingPunct="1"/>
            <a:r>
              <a:rPr lang="en-US" altLang="en-US" b="1"/>
              <a:t>Deductive reasoning </a:t>
            </a:r>
            <a:r>
              <a:rPr lang="en-US" altLang="en-US"/>
              <a:t>uses general premises to make specific predictions</a:t>
            </a:r>
          </a:p>
          <a:p>
            <a:pPr eaLnBrk="1" hangingPunct="1"/>
            <a:r>
              <a:rPr lang="en-US" altLang="en-US"/>
              <a:t>For example, </a:t>
            </a:r>
            <a:r>
              <a:rPr lang="en-US" altLang="en-US" i="1"/>
              <a:t>if</a:t>
            </a:r>
            <a:r>
              <a:rPr lang="en-US" altLang="en-US"/>
              <a:t> organisms are made of cells (premise 1), and humans are organisms (premise 2), </a:t>
            </a:r>
            <a:r>
              <a:rPr lang="en-US" altLang="en-US" i="1"/>
              <a:t>then </a:t>
            </a:r>
            <a:r>
              <a:rPr lang="en-US" altLang="en-US"/>
              <a:t>humans are composed of cells (deductive prediction)</a:t>
            </a:r>
          </a:p>
        </p:txBody>
      </p:sp>
      <p:sp>
        <p:nvSpPr>
          <p:cNvPr id="100356" name="Line 4">
            <a:extLst>
              <a:ext uri="{FF2B5EF4-FFF2-40B4-BE49-F238E27FC236}">
                <a16:creationId xmlns:a16="http://schemas.microsoft.com/office/drawing/2014/main" id="{91AAE22F-850D-4AC8-95B0-8A27D95313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57" name="Line 5">
            <a:extLst>
              <a:ext uri="{FF2B5EF4-FFF2-40B4-BE49-F238E27FC236}">
                <a16:creationId xmlns:a16="http://schemas.microsoft.com/office/drawing/2014/main" id="{D17ECC26-4B9A-4BED-9DF5-B75491DE1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8C6037D5-D5E5-4A1A-8A3E-A6A45650A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49D03E-6EA4-4EF1-95E3-3D9B97FFDF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3880" y="2244960"/>
              <a:ext cx="4840200" cy="243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49D03E-6EA4-4EF1-95E3-3D9B97FFDF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040" y="2181600"/>
                <a:ext cx="4871520" cy="2561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DA2BF4A-86C5-490B-92D5-4D3915A17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54"/>
    </mc:Choice>
    <mc:Fallback>
      <p:transition spd="slow" advTm="13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1041CAF1-55B4-4FAC-96AB-2E5360851A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A Closer Look at Hypotheses in Scientific Inquiry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74C84242-A583-4C28-891F-7926582EF6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534400" cy="5480050"/>
          </a:xfrm>
        </p:spPr>
        <p:txBody>
          <a:bodyPr/>
          <a:lstStyle/>
          <a:p>
            <a:pPr eaLnBrk="1" hangingPunct="1"/>
            <a:r>
              <a:rPr lang="en-US" altLang="en-US"/>
              <a:t>A hypothesis must be </a:t>
            </a:r>
            <a:r>
              <a:rPr lang="en-US" altLang="en-US" i="1"/>
              <a:t>testable </a:t>
            </a:r>
            <a:r>
              <a:rPr lang="en-US" altLang="en-US"/>
              <a:t>and </a:t>
            </a:r>
            <a:r>
              <a:rPr lang="en-US" altLang="en-US" i="1"/>
              <a:t>falsifiable</a:t>
            </a:r>
          </a:p>
          <a:p>
            <a:pPr eaLnBrk="1" hangingPunct="1"/>
            <a:r>
              <a:rPr lang="en-US" altLang="en-US"/>
              <a:t>Hypothesis-based science often makes use of two or more alternative hypotheses</a:t>
            </a:r>
          </a:p>
          <a:p>
            <a:pPr eaLnBrk="1" hangingPunct="1"/>
            <a:r>
              <a:rPr lang="en-US" altLang="en-US"/>
              <a:t>Failure to falsify a hypothesis does not </a:t>
            </a:r>
            <a:r>
              <a:rPr lang="en-US" altLang="en-US" i="1"/>
              <a:t>prove </a:t>
            </a:r>
            <a:r>
              <a:rPr lang="en-US" altLang="en-US"/>
              <a:t>that hypothesis</a:t>
            </a:r>
          </a:p>
          <a:p>
            <a:pPr lvl="1" eaLnBrk="1" hangingPunct="1"/>
            <a:r>
              <a:rPr lang="en-US" altLang="en-US"/>
              <a:t>For example, you replace your flashlight bulb, and it now works; this supports the hypothesis that your bulb was burnt out, but does not prove it (perhaps the first bulb was inserted incorrectly)</a:t>
            </a:r>
          </a:p>
        </p:txBody>
      </p:sp>
      <p:sp>
        <p:nvSpPr>
          <p:cNvPr id="102404" name="Line 4">
            <a:extLst>
              <a:ext uri="{FF2B5EF4-FFF2-40B4-BE49-F238E27FC236}">
                <a16:creationId xmlns:a16="http://schemas.microsoft.com/office/drawing/2014/main" id="{C136D42F-F72B-4500-B610-F97C22B72E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5" name="Line 5">
            <a:extLst>
              <a:ext uri="{FF2B5EF4-FFF2-40B4-BE49-F238E27FC236}">
                <a16:creationId xmlns:a16="http://schemas.microsoft.com/office/drawing/2014/main" id="{25AEC479-9D4F-4355-A252-141ECE508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6" name="Text Box 6">
            <a:extLst>
              <a:ext uri="{FF2B5EF4-FFF2-40B4-BE49-F238E27FC236}">
                <a16:creationId xmlns:a16="http://schemas.microsoft.com/office/drawing/2014/main" id="{5BC3E7C6-F87A-405A-9DB0-2D3DF4AA7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D7A6D7-DD78-44A9-895A-3FB1BFD4A1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6840" y="1638720"/>
              <a:ext cx="6820920" cy="2508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D7A6D7-DD78-44A9-895A-3FB1BFD4A1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000" y="1575360"/>
                <a:ext cx="6852240" cy="2635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111679-1BA0-4017-800C-4DD8F1C1A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50"/>
    </mc:Choice>
    <mc:Fallback>
      <p:transition spd="slow" advTm="20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43E5095-745E-42AE-91E6-99B980289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Evolution, the Overarching Theme of Biology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3FC18F0-9BE1-4F5E-9638-B15153AAD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311400"/>
          </a:xfrm>
        </p:spPr>
        <p:txBody>
          <a:bodyPr/>
          <a:lstStyle/>
          <a:p>
            <a:pPr eaLnBrk="1" hangingPunct="1"/>
            <a:r>
              <a:rPr lang="en-US" altLang="en-US"/>
              <a:t>Evolution makes sense of everything we know about living organisms</a:t>
            </a:r>
          </a:p>
          <a:p>
            <a:pPr eaLnBrk="1" hangingPunct="1"/>
            <a:r>
              <a:rPr lang="en-US" altLang="en-US"/>
              <a:t>Organisms living on Earth are modified descendents of common ancestors</a:t>
            </a:r>
          </a:p>
        </p:txBody>
      </p:sp>
      <p:sp>
        <p:nvSpPr>
          <p:cNvPr id="12292" name="Line 4">
            <a:extLst>
              <a:ext uri="{FF2B5EF4-FFF2-40B4-BE49-F238E27FC236}">
                <a16:creationId xmlns:a16="http://schemas.microsoft.com/office/drawing/2014/main" id="{C1C702FC-B23C-42C5-B659-DA96628FA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Line 5">
            <a:extLst>
              <a:ext uri="{FF2B5EF4-FFF2-40B4-BE49-F238E27FC236}">
                <a16:creationId xmlns:a16="http://schemas.microsoft.com/office/drawing/2014/main" id="{9051B30F-1B95-4D7C-B0B3-2F0B02A029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E5D19DAE-37F1-4045-90F6-49CF118DF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21408B-07E1-4376-B953-AFD97E1391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0960" y="3369600"/>
              <a:ext cx="5859360" cy="30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21408B-07E1-4376-B953-AFD97E1391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120" y="3306240"/>
                <a:ext cx="5890680" cy="434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3841CDA-F9C8-4216-B4CF-EB1F7FBB3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27"/>
    </mc:Choice>
    <mc:Fallback>
      <p:transition spd="slow" advTm="13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15A1D20B-51CF-442D-9EBB-7BC12A5B93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The Myth of the Scientific Method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B19A69FE-5451-41E8-BF79-0C0307A4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5194300"/>
          </a:xfrm>
        </p:spPr>
        <p:txBody>
          <a:bodyPr/>
          <a:lstStyle/>
          <a:p>
            <a:pPr eaLnBrk="1" hangingPunct="1"/>
            <a:r>
              <a:rPr lang="en-US" altLang="en-US"/>
              <a:t>The </a:t>
            </a:r>
            <a:r>
              <a:rPr lang="en-US" altLang="en-US" i="1"/>
              <a:t>scientific method </a:t>
            </a:r>
            <a:r>
              <a:rPr lang="en-US" altLang="en-US"/>
              <a:t>is an idealized process of inquiry</a:t>
            </a:r>
          </a:p>
          <a:p>
            <a:pPr eaLnBrk="1" hangingPunct="1"/>
            <a:r>
              <a:rPr lang="en-US" altLang="en-US"/>
              <a:t>Hypothesis-based science is based on the “textbook” scientific method but rarely follows all the ordered steps</a:t>
            </a:r>
          </a:p>
          <a:p>
            <a:pPr eaLnBrk="1" hangingPunct="1"/>
            <a:r>
              <a:rPr lang="en-US" altLang="en-US"/>
              <a:t>Discovery science has made important contributions with very little dependence on the so-called scientific method</a:t>
            </a:r>
          </a:p>
          <a:p>
            <a:pPr eaLnBrk="1" hangingPunct="1"/>
            <a:endParaRPr lang="en-US" altLang="en-US"/>
          </a:p>
        </p:txBody>
      </p:sp>
      <p:sp>
        <p:nvSpPr>
          <p:cNvPr id="104452" name="Line 4">
            <a:extLst>
              <a:ext uri="{FF2B5EF4-FFF2-40B4-BE49-F238E27FC236}">
                <a16:creationId xmlns:a16="http://schemas.microsoft.com/office/drawing/2014/main" id="{8B414C27-1213-4EA8-ACB1-93A68A3730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53" name="Line 5">
            <a:extLst>
              <a:ext uri="{FF2B5EF4-FFF2-40B4-BE49-F238E27FC236}">
                <a16:creationId xmlns:a16="http://schemas.microsoft.com/office/drawing/2014/main" id="{4B2377BB-8E7C-4183-89B9-113B2FBA35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54" name="Text Box 6">
            <a:extLst>
              <a:ext uri="{FF2B5EF4-FFF2-40B4-BE49-F238E27FC236}">
                <a16:creationId xmlns:a16="http://schemas.microsoft.com/office/drawing/2014/main" id="{7F4B84DD-15BC-4D52-8E21-D04CBC44C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51C458-A423-44C7-A525-C1BDBE09EC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9"/>
    </mc:Choice>
    <mc:Fallback>
      <p:transition spd="slow" advTm="3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848FD313-B145-4CB5-AD9B-A20A27A24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Designing Controlled Experiments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9C1B7423-C2B8-4982-A5F0-7915432C9D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916488"/>
          </a:xfrm>
        </p:spPr>
        <p:txBody>
          <a:bodyPr/>
          <a:lstStyle/>
          <a:p>
            <a:pPr eaLnBrk="1" hangingPunct="1"/>
            <a:r>
              <a:rPr lang="en-US" altLang="en-US" sz="2600"/>
              <a:t>A </a:t>
            </a:r>
            <a:r>
              <a:rPr lang="en-US" altLang="en-US" sz="2600" b="1"/>
              <a:t>controlled experiment </a:t>
            </a:r>
            <a:r>
              <a:rPr lang="en-US" altLang="en-US" sz="2600"/>
              <a:t>compares an experimental group (the artificial kingsnakes) with a control group (the artificial brown snakes)</a:t>
            </a:r>
          </a:p>
          <a:p>
            <a:pPr eaLnBrk="1" hangingPunct="1"/>
            <a:r>
              <a:rPr lang="en-US" altLang="en-US" sz="2600"/>
              <a:t>Ideally, only the variable of interest (the color pattern of the artificial snakes) differs between the control and experimental groups</a:t>
            </a:r>
          </a:p>
          <a:p>
            <a:pPr eaLnBrk="1" hangingPunct="1"/>
            <a:r>
              <a:rPr lang="en-US" altLang="en-US" sz="2600"/>
              <a:t>A controlled experiment means that control groups are used to cancel the effects of unwanted variables</a:t>
            </a:r>
          </a:p>
          <a:p>
            <a:pPr eaLnBrk="1" hangingPunct="1"/>
            <a:r>
              <a:rPr lang="en-US" altLang="en-US" sz="2600"/>
              <a:t>A controlled experiment does </a:t>
            </a:r>
            <a:r>
              <a:rPr lang="en-US" altLang="en-US" sz="2600" i="1"/>
              <a:t>not </a:t>
            </a:r>
            <a:r>
              <a:rPr lang="en-US" altLang="en-US" sz="2600"/>
              <a:t>mean that all unwanted variables are kept constant</a:t>
            </a:r>
            <a:endParaRPr lang="en-US" altLang="en-US" sz="2400"/>
          </a:p>
        </p:txBody>
      </p:sp>
      <p:sp>
        <p:nvSpPr>
          <p:cNvPr id="106500" name="Line 4">
            <a:extLst>
              <a:ext uri="{FF2B5EF4-FFF2-40B4-BE49-F238E27FC236}">
                <a16:creationId xmlns:a16="http://schemas.microsoft.com/office/drawing/2014/main" id="{81D6F1BB-8BD0-4F94-9DAE-DFA7E5382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1" name="Line 5">
            <a:extLst>
              <a:ext uri="{FF2B5EF4-FFF2-40B4-BE49-F238E27FC236}">
                <a16:creationId xmlns:a16="http://schemas.microsoft.com/office/drawing/2014/main" id="{FAD3A09C-358F-4967-8DEC-4B3C7A06DC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2" name="Text Box 6">
            <a:extLst>
              <a:ext uri="{FF2B5EF4-FFF2-40B4-BE49-F238E27FC236}">
                <a16:creationId xmlns:a16="http://schemas.microsoft.com/office/drawing/2014/main" id="{953CBEB2-8D80-4852-8A67-7D4E59A1F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9717E5-7D21-4F0C-9C5F-B921160C6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4"/>
    </mc:Choice>
    <mc:Fallback>
      <p:transition spd="slow" advTm="3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440EE1C5-20E9-495C-8207-89465C7946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Limitations of Science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A2A8297B-D6B0-43F8-AB29-99F4709F2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473450"/>
          </a:xfrm>
        </p:spPr>
        <p:txBody>
          <a:bodyPr/>
          <a:lstStyle/>
          <a:p>
            <a:pPr eaLnBrk="1" hangingPunct="1"/>
            <a:r>
              <a:rPr lang="en-US" altLang="en-US"/>
              <a:t>In science, observations and experimental results must be repeatable</a:t>
            </a:r>
          </a:p>
          <a:p>
            <a:pPr eaLnBrk="1" hangingPunct="1"/>
            <a:r>
              <a:rPr lang="en-US" altLang="en-US"/>
              <a:t>Science cannot support or falsify supernatural explanations, which are outside the bounds of science</a:t>
            </a:r>
          </a:p>
          <a:p>
            <a:pPr lvl="1" eaLnBrk="1" hangingPunct="1"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8548" name="Line 6">
            <a:extLst>
              <a:ext uri="{FF2B5EF4-FFF2-40B4-BE49-F238E27FC236}">
                <a16:creationId xmlns:a16="http://schemas.microsoft.com/office/drawing/2014/main" id="{0E727D00-FAF5-48BA-AD87-08DD244E30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49" name="Line 7">
            <a:extLst>
              <a:ext uri="{FF2B5EF4-FFF2-40B4-BE49-F238E27FC236}">
                <a16:creationId xmlns:a16="http://schemas.microsoft.com/office/drawing/2014/main" id="{42B9BC57-89C3-43C2-B5F4-4F1D55222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0" name="Text Box 8">
            <a:extLst>
              <a:ext uri="{FF2B5EF4-FFF2-40B4-BE49-F238E27FC236}">
                <a16:creationId xmlns:a16="http://schemas.microsoft.com/office/drawing/2014/main" id="{97879B10-CD75-46D3-BE18-3E14DE1C7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79EF14-C0CF-45F9-A314-47964E476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3"/>
    </mc:Choice>
    <mc:Fallback>
      <p:transition spd="slow" advTm="2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3771CDE5-66F0-456B-BA31-525DA955E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Theories in Science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DE599FC7-80E7-49BD-B820-9F6AC980FD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534400" cy="3609975"/>
          </a:xfrm>
        </p:spPr>
        <p:txBody>
          <a:bodyPr/>
          <a:lstStyle/>
          <a:p>
            <a:pPr eaLnBrk="1" hangingPunct="1"/>
            <a:r>
              <a:rPr lang="en-US" altLang="en-US"/>
              <a:t>In the context of science, a </a:t>
            </a:r>
            <a:r>
              <a:rPr lang="en-US" altLang="en-US" b="1"/>
              <a:t>theory </a:t>
            </a:r>
            <a:r>
              <a:rPr lang="en-US" altLang="en-US"/>
              <a:t>is:</a:t>
            </a:r>
          </a:p>
          <a:p>
            <a:pPr lvl="1" eaLnBrk="1" hangingPunct="1"/>
            <a:r>
              <a:rPr lang="en-US" altLang="en-US"/>
              <a:t>Broader in scope than a hypothesis</a:t>
            </a:r>
          </a:p>
          <a:p>
            <a:pPr lvl="1" eaLnBrk="1" hangingPunct="1"/>
            <a:r>
              <a:rPr lang="en-US" altLang="en-US"/>
              <a:t>General, and can lead to new testable hypotheses</a:t>
            </a:r>
          </a:p>
          <a:p>
            <a:pPr lvl="1" eaLnBrk="1" hangingPunct="1"/>
            <a:r>
              <a:rPr lang="en-US" altLang="en-US"/>
              <a:t>Supported by a large body of evidence in comparison to a hypothesis</a:t>
            </a:r>
          </a:p>
        </p:txBody>
      </p:sp>
      <p:sp>
        <p:nvSpPr>
          <p:cNvPr id="110596" name="Line 4">
            <a:extLst>
              <a:ext uri="{FF2B5EF4-FFF2-40B4-BE49-F238E27FC236}">
                <a16:creationId xmlns:a16="http://schemas.microsoft.com/office/drawing/2014/main" id="{C06BF470-8D1E-4DFF-9527-CD00FFC50F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597" name="Line 5">
            <a:extLst>
              <a:ext uri="{FF2B5EF4-FFF2-40B4-BE49-F238E27FC236}">
                <a16:creationId xmlns:a16="http://schemas.microsoft.com/office/drawing/2014/main" id="{3095E5A0-1AF2-4832-BBC1-1796FC518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C3533B2C-B7CE-427D-933C-1E1EADDB5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E7031D-5B21-46F0-82D4-483C1D18BC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3680" y="1875960"/>
              <a:ext cx="7102080" cy="337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E7031D-5B21-46F0-82D4-483C1D18BC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7840" y="1812600"/>
                <a:ext cx="7133400" cy="3505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FC49609-E4D2-446E-959D-8A324C7FA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86"/>
    </mc:Choice>
    <mc:Fallback>
      <p:transition spd="slow" advTm="13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F200B7FB-2CF4-47F6-A4F1-1299541E4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Model Building in Science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4499DE72-96BB-45F9-BF20-9FD2123E05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3917950"/>
          </a:xfrm>
        </p:spPr>
        <p:txBody>
          <a:bodyPr/>
          <a:lstStyle/>
          <a:p>
            <a:pPr eaLnBrk="1" hangingPunct="1"/>
            <a:r>
              <a:rPr lang="en-US" altLang="en-US" b="1"/>
              <a:t>Models </a:t>
            </a:r>
            <a:r>
              <a:rPr lang="en-US" altLang="en-US"/>
              <a:t>are representations of natural phenomena and can take the form of:</a:t>
            </a:r>
          </a:p>
          <a:p>
            <a:pPr lvl="1" eaLnBrk="1" hangingPunct="1"/>
            <a:r>
              <a:rPr lang="en-US" altLang="en-US"/>
              <a:t>Diagrams</a:t>
            </a:r>
          </a:p>
          <a:p>
            <a:pPr lvl="1" eaLnBrk="1" hangingPunct="1"/>
            <a:r>
              <a:rPr lang="en-US" altLang="en-US"/>
              <a:t>Three-dimensional objects</a:t>
            </a:r>
          </a:p>
          <a:p>
            <a:pPr lvl="1" eaLnBrk="1" hangingPunct="1"/>
            <a:r>
              <a:rPr lang="en-US" altLang="en-US"/>
              <a:t>Computer programs</a:t>
            </a:r>
          </a:p>
          <a:p>
            <a:pPr lvl="1" eaLnBrk="1" hangingPunct="1"/>
            <a:r>
              <a:rPr lang="en-US" altLang="en-US"/>
              <a:t>Mathematical equations</a:t>
            </a:r>
          </a:p>
        </p:txBody>
      </p:sp>
      <p:sp>
        <p:nvSpPr>
          <p:cNvPr id="112644" name="Line 4">
            <a:extLst>
              <a:ext uri="{FF2B5EF4-FFF2-40B4-BE49-F238E27FC236}">
                <a16:creationId xmlns:a16="http://schemas.microsoft.com/office/drawing/2014/main" id="{94554134-6D57-4BC7-93CB-33A31162B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5" name="Line 5">
            <a:extLst>
              <a:ext uri="{FF2B5EF4-FFF2-40B4-BE49-F238E27FC236}">
                <a16:creationId xmlns:a16="http://schemas.microsoft.com/office/drawing/2014/main" id="{73C17D67-56A6-461C-865A-6DDE6397A9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6" name="Text Box 6">
            <a:extLst>
              <a:ext uri="{FF2B5EF4-FFF2-40B4-BE49-F238E27FC236}">
                <a16:creationId xmlns:a16="http://schemas.microsoft.com/office/drawing/2014/main" id="{4EC52BDA-3E9D-4058-A09A-8B74CB8F4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391656-0CAD-4B2E-883C-DD0A67DE94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5440" y="4375800"/>
              <a:ext cx="3430440" cy="106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391656-0CAD-4B2E-883C-DD0A67DE94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9600" y="4312440"/>
                <a:ext cx="3461760" cy="1194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6ED14C3-C9DF-45FD-8B57-FF2D0F7F7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08"/>
    </mc:Choice>
    <mc:Fallback>
      <p:transition spd="slow" advTm="17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CB78396A-608E-46C3-B979-9A268F2F5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Science, Technology, and Society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7958DB0E-7D34-4A3C-95B6-310F7637FA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279900"/>
          </a:xfrm>
        </p:spPr>
        <p:txBody>
          <a:bodyPr/>
          <a:lstStyle/>
          <a:p>
            <a:pPr eaLnBrk="1" hangingPunct="1"/>
            <a:r>
              <a:rPr lang="en-US" altLang="en-US"/>
              <a:t>The goal of science is to understand natural phenomena</a:t>
            </a:r>
          </a:p>
          <a:p>
            <a:pPr eaLnBrk="1" hangingPunct="1"/>
            <a:r>
              <a:rPr lang="en-US" altLang="en-US"/>
              <a:t>The goal of </a:t>
            </a:r>
            <a:r>
              <a:rPr lang="en-US" altLang="en-US" b="1"/>
              <a:t>technology </a:t>
            </a:r>
            <a:r>
              <a:rPr lang="en-US" altLang="en-US"/>
              <a:t>is to </a:t>
            </a:r>
            <a:r>
              <a:rPr lang="en-US" altLang="en-US" i="1"/>
              <a:t>apply </a:t>
            </a:r>
            <a:r>
              <a:rPr lang="en-US" altLang="en-US"/>
              <a:t>scientific knowledge for some specific purpose</a:t>
            </a:r>
          </a:p>
          <a:p>
            <a:pPr eaLnBrk="1" hangingPunct="1"/>
            <a:r>
              <a:rPr lang="en-US" altLang="en-US"/>
              <a:t>Science and technology are interdependent</a:t>
            </a:r>
          </a:p>
          <a:p>
            <a:pPr eaLnBrk="1" hangingPunct="1"/>
            <a:r>
              <a:rPr lang="en-US" altLang="en-US"/>
              <a:t>Biology is marked by “discoveries,” while technology is marked by “inventions”</a:t>
            </a:r>
          </a:p>
        </p:txBody>
      </p:sp>
      <p:sp>
        <p:nvSpPr>
          <p:cNvPr id="114692" name="Line 4">
            <a:extLst>
              <a:ext uri="{FF2B5EF4-FFF2-40B4-BE49-F238E27FC236}">
                <a16:creationId xmlns:a16="http://schemas.microsoft.com/office/drawing/2014/main" id="{5E008754-41D8-48B8-940F-52C64E5D8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3" name="Line 5">
            <a:extLst>
              <a:ext uri="{FF2B5EF4-FFF2-40B4-BE49-F238E27FC236}">
                <a16:creationId xmlns:a16="http://schemas.microsoft.com/office/drawing/2014/main" id="{203CFD20-34AE-46B6-9C8B-C7B7BA49B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4" name="Text Box 6">
            <a:extLst>
              <a:ext uri="{FF2B5EF4-FFF2-40B4-BE49-F238E27FC236}">
                <a16:creationId xmlns:a16="http://schemas.microsoft.com/office/drawing/2014/main" id="{58FB9AD7-780E-46CB-883D-9BF9621AD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BD9D27-368B-4FE7-BF1F-8C6E56292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88"/>
    </mc:Choice>
    <mc:Fallback>
      <p:transition spd="slow" advTm="16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>
            <a:extLst>
              <a:ext uri="{FF2B5EF4-FFF2-40B4-BE49-F238E27FC236}">
                <a16:creationId xmlns:a16="http://schemas.microsoft.com/office/drawing/2014/main" id="{7424256C-1FA6-48BB-804C-9BCF0FC98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5211763"/>
          </a:xfrm>
        </p:spPr>
        <p:txBody>
          <a:bodyPr/>
          <a:lstStyle/>
          <a:p>
            <a:pPr eaLnBrk="1" hangingPunct="1"/>
            <a:r>
              <a:rPr lang="en-US" altLang="en-US"/>
              <a:t>The combination of science and technology has dramatic effects on society</a:t>
            </a:r>
          </a:p>
          <a:p>
            <a:pPr lvl="1" eaLnBrk="1" hangingPunct="1"/>
            <a:r>
              <a:rPr lang="en-US" altLang="en-US"/>
              <a:t>For example, the discovery of DNA by James Watson and Francis Crick allowed for advances in DNA technology such as testing for hereditary diseases</a:t>
            </a:r>
          </a:p>
          <a:p>
            <a:pPr eaLnBrk="1" hangingPunct="1"/>
            <a:r>
              <a:rPr lang="en-US" altLang="en-US"/>
              <a:t>Ethical issues can arise from new technology, but have as much to do with politics, economics, and cultural values as with science and technology </a:t>
            </a:r>
          </a:p>
        </p:txBody>
      </p:sp>
      <p:sp>
        <p:nvSpPr>
          <p:cNvPr id="116739" name="Line 4">
            <a:extLst>
              <a:ext uri="{FF2B5EF4-FFF2-40B4-BE49-F238E27FC236}">
                <a16:creationId xmlns:a16="http://schemas.microsoft.com/office/drawing/2014/main" id="{BBEE1B62-257F-4913-8979-2193FDAC6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0" name="Line 5">
            <a:extLst>
              <a:ext uri="{FF2B5EF4-FFF2-40B4-BE49-F238E27FC236}">
                <a16:creationId xmlns:a16="http://schemas.microsoft.com/office/drawing/2014/main" id="{9B913C6C-FFB8-4BE2-9FD7-3D2FDD9BB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1" name="Text Box 6">
            <a:extLst>
              <a:ext uri="{FF2B5EF4-FFF2-40B4-BE49-F238E27FC236}">
                <a16:creationId xmlns:a16="http://schemas.microsoft.com/office/drawing/2014/main" id="{B9B1AB05-38AA-4359-8432-F63925E61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6DBAEEC-CEC2-477B-B910-1F58EA560A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0"/>
    </mc:Choice>
    <mc:Fallback>
      <p:transition spd="slow" advTm="4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7B31302-96AE-4978-B307-57B1822C2F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You should now be able to: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A7D7B550-06A5-4959-B0BD-D5D7D0B28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895850"/>
          </a:xfrm>
        </p:spPr>
        <p:txBody>
          <a:bodyPr/>
          <a:lstStyle/>
          <a:p>
            <a:pPr marL="571500" indent="-571500" eaLnBrk="1" hangingPunct="1">
              <a:buFontTx/>
              <a:buAutoNum type="arabicPeriod"/>
            </a:pPr>
            <a:r>
              <a:rPr lang="en-US" altLang="en-US"/>
              <a:t>Briefly describe the unifying themes that characterize the biological sciences</a:t>
            </a:r>
          </a:p>
          <a:p>
            <a:pPr marL="571500" indent="-571500" eaLnBrk="1" hangingPunct="1">
              <a:buFontTx/>
              <a:buAutoNum type="arabicPeriod"/>
            </a:pPr>
            <a:r>
              <a:rPr lang="en-US" altLang="en-US"/>
              <a:t>Distinguish among the three domains of life, and the eukaryotic kingdoms</a:t>
            </a:r>
          </a:p>
          <a:p>
            <a:pPr marL="571500" indent="-571500" eaLnBrk="1" hangingPunct="1">
              <a:buFontTx/>
              <a:buAutoNum type="arabicPeriod"/>
            </a:pPr>
            <a:r>
              <a:rPr lang="en-US" altLang="en-US"/>
              <a:t>Distinguish between the following pairs of terms: discovery science and hypothesis-based science, quantitative and qualitative data, inductive and deductive reasoning, science and technology</a:t>
            </a:r>
          </a:p>
        </p:txBody>
      </p:sp>
      <p:sp>
        <p:nvSpPr>
          <p:cNvPr id="118788" name="Line 4">
            <a:extLst>
              <a:ext uri="{FF2B5EF4-FFF2-40B4-BE49-F238E27FC236}">
                <a16:creationId xmlns:a16="http://schemas.microsoft.com/office/drawing/2014/main" id="{E7295C14-56D7-498F-9104-DC0015007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789" name="Line 5">
            <a:extLst>
              <a:ext uri="{FF2B5EF4-FFF2-40B4-BE49-F238E27FC236}">
                <a16:creationId xmlns:a16="http://schemas.microsoft.com/office/drawing/2014/main" id="{96DA94C1-0961-4D21-9020-7FF3F24C5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790" name="Text Box 6">
            <a:extLst>
              <a:ext uri="{FF2B5EF4-FFF2-40B4-BE49-F238E27FC236}">
                <a16:creationId xmlns:a16="http://schemas.microsoft.com/office/drawing/2014/main" id="{DED74378-011A-4DC2-A198-88549CDC2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D5EAFF2-9BB2-4E03-811B-EE22FD279A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5"/>
    </mc:Choice>
    <mc:Fallback>
      <p:transition spd="slow" advTm="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FAF157C-7FBC-4D7D-B54C-7FE1BFB792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914400"/>
          </a:xfrm>
        </p:spPr>
        <p:txBody>
          <a:bodyPr/>
          <a:lstStyle/>
          <a:p>
            <a:pPr marL="58738" indent="0" eaLnBrk="1" hangingPunct="1"/>
            <a:r>
              <a:rPr lang="en-US" altLang="en-US" i="1"/>
              <a:t>Theme</a:t>
            </a:r>
            <a:r>
              <a:rPr lang="en-US" altLang="en-US"/>
              <a:t>: New properties emerge at each level in the biological hierarchy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7B6EF9D-44EA-4010-A427-F81D6E1C19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311400"/>
          </a:xfrm>
        </p:spPr>
        <p:txBody>
          <a:bodyPr/>
          <a:lstStyle/>
          <a:p>
            <a:pPr eaLnBrk="1" hangingPunct="1"/>
            <a:r>
              <a:rPr lang="en-US" altLang="en-US"/>
              <a:t>Life can be studied at different levels from molecules to the entire living planet</a:t>
            </a:r>
          </a:p>
          <a:p>
            <a:pPr eaLnBrk="1" hangingPunct="1"/>
            <a:r>
              <a:rPr lang="en-US" altLang="en-US"/>
              <a:t>The study of life can be divided into different levels of biological organization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FB91F9B0-E2DF-43A4-B0E9-333ED5B75D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5182EE10-CC12-4393-B407-139379B8C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1F7E6B5E-530E-4457-813A-F3EDC6BB1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F0C8DD-3B57-4B3A-8A33-93B6C80107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9160" y="3716640"/>
              <a:ext cx="4106520" cy="9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F0C8DD-3B57-4B3A-8A33-93B6C80107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3320" y="3653280"/>
                <a:ext cx="4137840" cy="219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BEF7231-C6F4-4AF0-8948-4F22408FE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1"/>
    </mc:Choice>
    <mc:Fallback>
      <p:transition spd="slow" advTm="9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4" descr="01_04-BiologicalOrg-U">
            <a:extLst>
              <a:ext uri="{FF2B5EF4-FFF2-40B4-BE49-F238E27FC236}">
                <a16:creationId xmlns:a16="http://schemas.microsoft.com/office/drawing/2014/main" id="{5FC68D8E-F5DE-4194-8685-A5BDC05A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368425"/>
            <a:ext cx="8505825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5">
            <a:extLst>
              <a:ext uri="{FF2B5EF4-FFF2-40B4-BE49-F238E27FC236}">
                <a16:creationId xmlns:a16="http://schemas.microsoft.com/office/drawing/2014/main" id="{6E0695F6-F633-441F-AF47-046F1D843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1-4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16388" name="Text Box 36">
            <a:extLst>
              <a:ext uri="{FF2B5EF4-FFF2-40B4-BE49-F238E27FC236}">
                <a16:creationId xmlns:a16="http://schemas.microsoft.com/office/drawing/2014/main" id="{53DB3486-2226-496B-AD90-CE80702CC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513" y="1425575"/>
            <a:ext cx="17272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The biosphere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16389" name="Text Box 37">
            <a:extLst>
              <a:ext uri="{FF2B5EF4-FFF2-40B4-BE49-F238E27FC236}">
                <a16:creationId xmlns:a16="http://schemas.microsoft.com/office/drawing/2014/main" id="{91461A56-8138-4110-B51C-8AC0A5FF4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3494088"/>
            <a:ext cx="17272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Communities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16390" name="Text Box 38">
            <a:extLst>
              <a:ext uri="{FF2B5EF4-FFF2-40B4-BE49-F238E27FC236}">
                <a16:creationId xmlns:a16="http://schemas.microsoft.com/office/drawing/2014/main" id="{576283F1-F9D8-4E6B-A5D8-D8FF3A63D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4632325"/>
            <a:ext cx="17272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Populations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16391" name="Text Box 39">
            <a:extLst>
              <a:ext uri="{FF2B5EF4-FFF2-40B4-BE49-F238E27FC236}">
                <a16:creationId xmlns:a16="http://schemas.microsoft.com/office/drawing/2014/main" id="{924EA711-E260-4F87-8505-E373F7D7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5513" y="5045075"/>
            <a:ext cx="1350962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Organisms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16392" name="Text Box 40">
            <a:extLst>
              <a:ext uri="{FF2B5EF4-FFF2-40B4-BE49-F238E27FC236}">
                <a16:creationId xmlns:a16="http://schemas.microsoft.com/office/drawing/2014/main" id="{C577B840-6B64-4F5F-A385-FAC339A1B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50" y="2873375"/>
            <a:ext cx="1350963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Ecosystems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16393" name="Text Box 41">
            <a:extLst>
              <a:ext uri="{FF2B5EF4-FFF2-40B4-BE49-F238E27FC236}">
                <a16:creationId xmlns:a16="http://schemas.microsoft.com/office/drawing/2014/main" id="{4017005C-995C-44A4-B605-A6C63860F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738" y="2236788"/>
            <a:ext cx="16922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Organs and organ systems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16394" name="Text Box 42">
            <a:extLst>
              <a:ext uri="{FF2B5EF4-FFF2-40B4-BE49-F238E27FC236}">
                <a16:creationId xmlns:a16="http://schemas.microsoft.com/office/drawing/2014/main" id="{CE09A159-2B28-4438-B190-95FAD0039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1922463"/>
            <a:ext cx="693738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Cells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16395" name="Text Box 43">
            <a:extLst>
              <a:ext uri="{FF2B5EF4-FFF2-40B4-BE49-F238E27FC236}">
                <a16:creationId xmlns:a16="http://schemas.microsoft.com/office/drawing/2014/main" id="{04E12EF6-08B9-441F-9ED2-F44DF5F93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2525713"/>
            <a:ext cx="693737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b="1"/>
              <a:t>Cell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16396" name="Text Box 44">
            <a:extLst>
              <a:ext uri="{FF2B5EF4-FFF2-40B4-BE49-F238E27FC236}">
                <a16:creationId xmlns:a16="http://schemas.microsoft.com/office/drawing/2014/main" id="{AB6367DC-2259-4D1C-866B-B6A47E4D3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8" y="3152775"/>
            <a:ext cx="13462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Organelles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16397" name="Text Box 45">
            <a:extLst>
              <a:ext uri="{FF2B5EF4-FFF2-40B4-BE49-F238E27FC236}">
                <a16:creationId xmlns:a16="http://schemas.microsoft.com/office/drawing/2014/main" id="{B72123C3-DC51-4AB7-B6DB-5E5A5B0A5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263" y="4083050"/>
            <a:ext cx="693737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b="1"/>
              <a:t>Atoms</a:t>
            </a:r>
            <a:endParaRPr lang="en-US" altLang="en-US" sz="1600" b="1">
              <a:latin typeface="Times" panose="02020603050405020304" pitchFamily="18" charset="0"/>
            </a:endParaRPr>
          </a:p>
        </p:txBody>
      </p:sp>
      <p:sp>
        <p:nvSpPr>
          <p:cNvPr id="16398" name="Text Box 46">
            <a:extLst>
              <a:ext uri="{FF2B5EF4-FFF2-40B4-BE49-F238E27FC236}">
                <a16:creationId xmlns:a16="http://schemas.microsoft.com/office/drawing/2014/main" id="{0120A021-314A-4721-B24D-F9DDF6286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075" y="4605338"/>
            <a:ext cx="1223963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Molecules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16399" name="Text Box 47">
            <a:extLst>
              <a:ext uri="{FF2B5EF4-FFF2-40B4-BE49-F238E27FC236}">
                <a16:creationId xmlns:a16="http://schemas.microsoft.com/office/drawing/2014/main" id="{DFECA36E-0D23-497E-B1B1-E7C690DBC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088" y="4324350"/>
            <a:ext cx="9794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Tissues</a:t>
            </a:r>
            <a:endParaRPr lang="en-US" altLang="en-US" b="1">
              <a:latin typeface="Times" panose="02020603050405020304" pitchFamily="18" charset="0"/>
            </a:endParaRPr>
          </a:p>
        </p:txBody>
      </p:sp>
      <p:sp>
        <p:nvSpPr>
          <p:cNvPr id="16400" name="Line 48">
            <a:extLst>
              <a:ext uri="{FF2B5EF4-FFF2-40B4-BE49-F238E27FC236}">
                <a16:creationId xmlns:a16="http://schemas.microsoft.com/office/drawing/2014/main" id="{43DE82E2-E39B-41D9-A855-DA73F15595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0875" y="2632075"/>
            <a:ext cx="358775" cy="104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1" name="Line 49">
            <a:extLst>
              <a:ext uri="{FF2B5EF4-FFF2-40B4-BE49-F238E27FC236}">
                <a16:creationId xmlns:a16="http://schemas.microsoft.com/office/drawing/2014/main" id="{A1152513-37ED-4E2E-9B81-56238AAF11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0675" y="3997325"/>
            <a:ext cx="130175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2" name="Line 50">
            <a:extLst>
              <a:ext uri="{FF2B5EF4-FFF2-40B4-BE49-F238E27FC236}">
                <a16:creationId xmlns:a16="http://schemas.microsoft.com/office/drawing/2014/main" id="{92A5929A-D49A-47F3-A5DA-0C7AD72F7D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50200" y="4095750"/>
            <a:ext cx="117475" cy="57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Text Box 51">
            <a:extLst>
              <a:ext uri="{FF2B5EF4-FFF2-40B4-BE49-F238E27FC236}">
                <a16:creationId xmlns:a16="http://schemas.microsoft.com/office/drawing/2014/main" id="{A46784D5-7E40-4077-B68E-2E30A4859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63" y="2201863"/>
            <a:ext cx="579437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 b="1"/>
              <a:t>10 µm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16404" name="Line 52">
            <a:extLst>
              <a:ext uri="{FF2B5EF4-FFF2-40B4-BE49-F238E27FC236}">
                <a16:creationId xmlns:a16="http://schemas.microsoft.com/office/drawing/2014/main" id="{0B4D8331-4ED3-4AB2-A48C-FC0CB670C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5250" y="2432050"/>
            <a:ext cx="17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Line 53">
            <a:extLst>
              <a:ext uri="{FF2B5EF4-FFF2-40B4-BE49-F238E27FC236}">
                <a16:creationId xmlns:a16="http://schemas.microsoft.com/office/drawing/2014/main" id="{32DF985D-2361-4161-B386-F176E4199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403475"/>
            <a:ext cx="0" cy="793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Text Box 54">
            <a:extLst>
              <a:ext uri="{FF2B5EF4-FFF2-40B4-BE49-F238E27FC236}">
                <a16:creationId xmlns:a16="http://schemas.microsoft.com/office/drawing/2014/main" id="{EFB6D61A-8A4C-4E9D-BD5E-1D1DFEE43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088" y="3894138"/>
            <a:ext cx="4556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 b="1"/>
              <a:t>1 µm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16407" name="Text Box 55">
            <a:extLst>
              <a:ext uri="{FF2B5EF4-FFF2-40B4-BE49-F238E27FC236}">
                <a16:creationId xmlns:a16="http://schemas.microsoft.com/office/drawing/2014/main" id="{981085E4-5A08-4365-B8E3-320559935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2413" y="4364038"/>
            <a:ext cx="604837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 b="1"/>
              <a:t>50 µm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sp>
        <p:nvSpPr>
          <p:cNvPr id="16408" name="Line 56">
            <a:extLst>
              <a:ext uri="{FF2B5EF4-FFF2-40B4-BE49-F238E27FC236}">
                <a16:creationId xmlns:a16="http://schemas.microsoft.com/office/drawing/2014/main" id="{C60107B3-A3D6-4FBF-8485-2EDD3192E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1600" y="2403475"/>
            <a:ext cx="0" cy="793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9" name="Line 57">
            <a:extLst>
              <a:ext uri="{FF2B5EF4-FFF2-40B4-BE49-F238E27FC236}">
                <a16:creationId xmlns:a16="http://schemas.microsoft.com/office/drawing/2014/main" id="{002F87CF-7D0A-46F9-ACC1-3996F193060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325" y="3867150"/>
            <a:ext cx="17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0" name="Line 58">
            <a:extLst>
              <a:ext uri="{FF2B5EF4-FFF2-40B4-BE49-F238E27FC236}">
                <a16:creationId xmlns:a16="http://schemas.microsoft.com/office/drawing/2014/main" id="{2B1ED090-726A-441B-8DB2-7ABC8A25DB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3475" y="3838575"/>
            <a:ext cx="0" cy="793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1" name="Line 59">
            <a:extLst>
              <a:ext uri="{FF2B5EF4-FFF2-40B4-BE49-F238E27FC236}">
                <a16:creationId xmlns:a16="http://schemas.microsoft.com/office/drawing/2014/main" id="{59BA84C7-298B-4BDE-8BCC-9BF77AB16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5675" y="3838575"/>
            <a:ext cx="0" cy="793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2" name="Line 60">
            <a:extLst>
              <a:ext uri="{FF2B5EF4-FFF2-40B4-BE49-F238E27FC236}">
                <a16:creationId xmlns:a16="http://schemas.microsoft.com/office/drawing/2014/main" id="{D61915D2-16FF-4573-9CEE-63B6D85C60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3700" y="4333875"/>
            <a:ext cx="2413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3" name="Line 61">
            <a:extLst>
              <a:ext uri="{FF2B5EF4-FFF2-40B4-BE49-F238E27FC236}">
                <a16:creationId xmlns:a16="http://schemas.microsoft.com/office/drawing/2014/main" id="{C75FF84C-9468-4601-88C3-5D8B9032F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8175" y="4295775"/>
            <a:ext cx="0" cy="92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4" name="Line 62">
            <a:extLst>
              <a:ext uri="{FF2B5EF4-FFF2-40B4-BE49-F238E27FC236}">
                <a16:creationId xmlns:a16="http://schemas.microsoft.com/office/drawing/2014/main" id="{5947221B-8D50-4843-85FA-625DB26E2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6875" y="4286250"/>
            <a:ext cx="0" cy="92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25FFD4-7261-458F-85DE-9AC0F12A20E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20" y="342720"/>
              <a:ext cx="9135720" cy="730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25FFD4-7261-458F-85DE-9AC0F12A20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1520" y="279360"/>
                <a:ext cx="9167040" cy="7428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33DEB0F-6B00-4DAB-AE87-28AC5F3C6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678"/>
    </mc:Choice>
    <mc:Fallback>
      <p:transition spd="slow" advTm="104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571869B-86EA-429C-BC94-3568F3F4C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Emergent Properties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FD507B5-9649-4521-93FB-062D7A5809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327525"/>
          </a:xfrm>
        </p:spPr>
        <p:txBody>
          <a:bodyPr/>
          <a:lstStyle/>
          <a:p>
            <a:pPr eaLnBrk="1" hangingPunct="1"/>
            <a:r>
              <a:rPr lang="en-US" altLang="en-US" b="1"/>
              <a:t>Emergent properties </a:t>
            </a:r>
            <a:r>
              <a:rPr lang="en-US" altLang="en-US"/>
              <a:t>result from the arrangement and interaction of parts within a system </a:t>
            </a:r>
          </a:p>
          <a:p>
            <a:pPr eaLnBrk="1" hangingPunct="1"/>
            <a:r>
              <a:rPr lang="en-US" altLang="en-US"/>
              <a:t>Emergent properties characterize nonbiological entities as well</a:t>
            </a:r>
          </a:p>
          <a:p>
            <a:pPr lvl="1" eaLnBrk="1" hangingPunct="1"/>
            <a:r>
              <a:rPr lang="en-US" altLang="en-US"/>
              <a:t>For example, a functioning bicycle emerges only when all of the necessary parts connect in the correct way</a:t>
            </a: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FB7BF548-5EF0-4B44-9064-211686230C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EF30ECE7-B4DD-4C5A-8B00-A1EF143D6C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3980B2B3-4DA4-4588-B15D-23B05AC49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CF2716-FC0B-44AB-A3AF-198E4FC57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12"/>
    </mc:Choice>
    <mc:Fallback>
      <p:transition spd="slow" advTm="18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188D80E-48FD-420C-BDBF-F123B44682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The Power and Limitations of Reductionism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A3FC55E-9EA0-4EAA-8C37-187C585AC0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39825"/>
            <a:ext cx="8534400" cy="5489575"/>
          </a:xfrm>
        </p:spPr>
        <p:txBody>
          <a:bodyPr/>
          <a:lstStyle/>
          <a:p>
            <a:pPr eaLnBrk="1" hangingPunct="1"/>
            <a:r>
              <a:rPr lang="en-US" altLang="en-US"/>
              <a:t>Reductionism is the reduction of complex systems to simpler components that are more manageable to study</a:t>
            </a:r>
          </a:p>
          <a:p>
            <a:pPr lvl="1" eaLnBrk="1" hangingPunct="1"/>
            <a:r>
              <a:rPr lang="en-US" altLang="en-US"/>
              <a:t>For example, the molecular structure of DNA</a:t>
            </a:r>
          </a:p>
          <a:p>
            <a:pPr eaLnBrk="1" hangingPunct="1"/>
            <a:r>
              <a:rPr lang="en-US" altLang="en-US"/>
              <a:t>An understanding of biology balances reductionism with the study of emergent properties</a:t>
            </a:r>
          </a:p>
          <a:p>
            <a:pPr lvl="1" eaLnBrk="1" hangingPunct="1"/>
            <a:r>
              <a:rPr lang="en-US" altLang="en-US"/>
              <a:t>For example, new understanding comes from studying the interactions of DNA with other molecules</a:t>
            </a:r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E78EFFB8-6041-48FA-BE0A-FBB1136097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69451AF8-DEE5-45F3-973F-4655B57057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F3AA475C-4505-4F47-8DC8-F2CEFD055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17DEB8F-1A43-491E-BC08-5EBBF39E0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69"/>
    </mc:Choice>
    <mc:Fallback>
      <p:transition spd="slow" advTm="30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VERSION" val="XP"/>
  <p:tag name="ISGAMESHOW" val="False"/>
</p:tagLst>
</file>

<file path=ppt/theme/theme1.xml><?xml version="1.0" encoding="utf-8"?>
<a:theme xmlns:a="http://schemas.openxmlformats.org/drawingml/2006/main" name="C6eActiveLectureQuestions">
  <a:themeElements>
    <a:clrScheme name="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C6eActiveLectureQuestions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2899</Words>
  <Application>Microsoft Office PowerPoint</Application>
  <PresentationFormat>On-screen Show (4:3)</PresentationFormat>
  <Paragraphs>439</Paragraphs>
  <Slides>57</Slides>
  <Notes>56</Notes>
  <HiddenSlides>0</HiddenSlides>
  <MMClips>56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Times New Roman</vt:lpstr>
      <vt:lpstr>Arial Narrow</vt:lpstr>
      <vt:lpstr>Times</vt:lpstr>
      <vt:lpstr>ヒラギノ角ゴ Pro W3</vt:lpstr>
      <vt:lpstr>C6eActiveLectureQuestions</vt:lpstr>
      <vt:lpstr>PowerPoint Presentation</vt:lpstr>
      <vt:lpstr>Overview: Inquiring About the World of Life</vt:lpstr>
      <vt:lpstr>PowerPoint Presentation</vt:lpstr>
      <vt:lpstr>PowerPoint Presentation</vt:lpstr>
      <vt:lpstr>Evolution, the Overarching Theme of Biology</vt:lpstr>
      <vt:lpstr>Theme: New properties emerge at each level in the biological hierarchy</vt:lpstr>
      <vt:lpstr>PowerPoint Presentation</vt:lpstr>
      <vt:lpstr>Emergent Properties</vt:lpstr>
      <vt:lpstr>The Power and Limitations of Reductionism</vt:lpstr>
      <vt:lpstr>Systems Biology</vt:lpstr>
      <vt:lpstr>Theme: Organisms interact with their environments, exchanging matter and energy</vt:lpstr>
      <vt:lpstr>Ecosystem Dynamics</vt:lpstr>
      <vt:lpstr>PowerPoint Presentation</vt:lpstr>
      <vt:lpstr>Energy Conversion</vt:lpstr>
      <vt:lpstr>Theme: Structure and function are correlated at all levels of biological organization</vt:lpstr>
      <vt:lpstr>Theme: Cells are an organism’s basic units of structure and function</vt:lpstr>
      <vt:lpstr>PowerPoint Presentation</vt:lpstr>
      <vt:lpstr>PowerPoint Presentation</vt:lpstr>
      <vt:lpstr>Theme: The continuity of life is based on heritable information in the form of DNA</vt:lpstr>
      <vt:lpstr>DNA Structure and Function</vt:lpstr>
      <vt:lpstr>PowerPoint Presentation</vt:lpstr>
      <vt:lpstr>PowerPoint Presentation</vt:lpstr>
      <vt:lpstr>PowerPoint Presentation</vt:lpstr>
      <vt:lpstr>PowerPoint Presentation</vt:lpstr>
      <vt:lpstr>Systems Biology at the Levels of Cells and Molecules</vt:lpstr>
      <vt:lpstr>PowerPoint Presentation</vt:lpstr>
      <vt:lpstr>PowerPoint Presentation</vt:lpstr>
      <vt:lpstr>Theme: Feedback mechanisms regulate biological systems</vt:lpstr>
      <vt:lpstr>PowerPoint Presentation</vt:lpstr>
      <vt:lpstr>Organizing the Diversity of Life</vt:lpstr>
      <vt:lpstr>Grouping Species: The Basic Idea</vt:lpstr>
      <vt:lpstr>PowerPoint Presentation</vt:lpstr>
      <vt:lpstr>The Three Domains of Life</vt:lpstr>
      <vt:lpstr>PowerPoint Presentation</vt:lpstr>
      <vt:lpstr>PowerPoint Presentation</vt:lpstr>
      <vt:lpstr>PowerPoint Presentation</vt:lpstr>
      <vt:lpstr>Unity in the Diversity of Life</vt:lpstr>
      <vt:lpstr>Charles Darwin and the Theory of Natural Selection</vt:lpstr>
      <vt:lpstr>PowerPoint Presentation</vt:lpstr>
      <vt:lpstr>PowerPoint Presentation</vt:lpstr>
      <vt:lpstr>PowerPoint Presentation</vt:lpstr>
      <vt:lpstr>PowerPoint Presentation</vt:lpstr>
      <vt:lpstr>Types of Data</vt:lpstr>
      <vt:lpstr>Induction in Discovery Science</vt:lpstr>
      <vt:lpstr>Hypothesis-Based Science</vt:lpstr>
      <vt:lpstr>The Role of Hypotheses in Inquiry</vt:lpstr>
      <vt:lpstr>PowerPoint Presentation</vt:lpstr>
      <vt:lpstr>Deduction: The “If…Then” Logic of Hypothesis Based Science</vt:lpstr>
      <vt:lpstr>A Closer Look at Hypotheses in Scientific Inquiry</vt:lpstr>
      <vt:lpstr>The Myth of the Scientific Method</vt:lpstr>
      <vt:lpstr>Designing Controlled Experiments</vt:lpstr>
      <vt:lpstr>Limitations of Science</vt:lpstr>
      <vt:lpstr>Theories in Science</vt:lpstr>
      <vt:lpstr>Model Building in Science</vt:lpstr>
      <vt:lpstr>Science, Technology, and Society</vt:lpstr>
      <vt:lpstr>PowerPoint Presentation</vt:lpstr>
      <vt:lpstr>You should now be able to:</vt:lpstr>
    </vt:vector>
  </TitlesOfParts>
  <Company>Progressive Info.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rmurugan</dc:creator>
  <cp:lastModifiedBy>rmurugan</cp:lastModifiedBy>
  <cp:revision>45</cp:revision>
  <dcterms:modified xsi:type="dcterms:W3CDTF">2020-08-03T06:14:30Z</dcterms:modified>
</cp:coreProperties>
</file>